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89" r:id="rId2"/>
    <p:sldId id="259" r:id="rId3"/>
    <p:sldId id="258" r:id="rId4"/>
    <p:sldId id="274" r:id="rId5"/>
    <p:sldId id="290" r:id="rId6"/>
    <p:sldId id="291" r:id="rId7"/>
    <p:sldId id="292" r:id="rId8"/>
    <p:sldId id="29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CACACA"/>
    <a:srgbClr val="30AD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1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90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tif>
</file>

<file path=ppt/media/image11.tif>
</file>

<file path=ppt/media/image12.tif>
</file>

<file path=ppt/media/image13.tif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3.jpeg>
</file>

<file path=ppt/media/image4.tif>
</file>

<file path=ppt/media/image5.tif>
</file>

<file path=ppt/media/image6.t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C85A4-4126-4B73-9D63-82505D6D4001}" type="datetimeFigureOut">
              <a:rPr lang="en-US" smtClean="0"/>
              <a:t>1/21/23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348CEB-C2FF-4858-AD88-B479147C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69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4882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-403222" y="-542925"/>
            <a:ext cx="7719323" cy="4827586"/>
          </a:xfrm>
          <a:custGeom>
            <a:avLst/>
            <a:gdLst>
              <a:gd name="connsiteX0" fmla="*/ 3120936 w 7719323"/>
              <a:gd name="connsiteY0" fmla="*/ 3795711 h 4827586"/>
              <a:gd name="connsiteX1" fmla="*/ 3661761 w 7719323"/>
              <a:gd name="connsiteY1" fmla="*/ 3795711 h 4827586"/>
              <a:gd name="connsiteX2" fmla="*/ 3700391 w 7719323"/>
              <a:gd name="connsiteY2" fmla="*/ 3818928 h 4827586"/>
              <a:gd name="connsiteX3" fmla="*/ 3973378 w 7719323"/>
              <a:gd name="connsiteY3" fmla="*/ 4288432 h 4827586"/>
              <a:gd name="connsiteX4" fmla="*/ 3973378 w 7719323"/>
              <a:gd name="connsiteY4" fmla="*/ 4334866 h 4827586"/>
              <a:gd name="connsiteX5" fmla="*/ 3700391 w 7719323"/>
              <a:gd name="connsiteY5" fmla="*/ 4804369 h 4827586"/>
              <a:gd name="connsiteX6" fmla="*/ 3661761 w 7719323"/>
              <a:gd name="connsiteY6" fmla="*/ 4827586 h 4827586"/>
              <a:gd name="connsiteX7" fmla="*/ 3120936 w 7719323"/>
              <a:gd name="connsiteY7" fmla="*/ 4827586 h 4827586"/>
              <a:gd name="connsiteX8" fmla="*/ 3079731 w 7719323"/>
              <a:gd name="connsiteY8" fmla="*/ 4804369 h 4827586"/>
              <a:gd name="connsiteX9" fmla="*/ 2809318 w 7719323"/>
              <a:gd name="connsiteY9" fmla="*/ 4334866 h 4827586"/>
              <a:gd name="connsiteX10" fmla="*/ 2809318 w 7719323"/>
              <a:gd name="connsiteY10" fmla="*/ 4288432 h 4827586"/>
              <a:gd name="connsiteX11" fmla="*/ 3079731 w 7719323"/>
              <a:gd name="connsiteY11" fmla="*/ 3818928 h 4827586"/>
              <a:gd name="connsiteX12" fmla="*/ 3120936 w 7719323"/>
              <a:gd name="connsiteY12" fmla="*/ 3795711 h 4827586"/>
              <a:gd name="connsiteX13" fmla="*/ 5928064 w 7719323"/>
              <a:gd name="connsiteY13" fmla="*/ 3252786 h 4827586"/>
              <a:gd name="connsiteX14" fmla="*/ 6469617 w 7719323"/>
              <a:gd name="connsiteY14" fmla="*/ 3252786 h 4827586"/>
              <a:gd name="connsiteX15" fmla="*/ 6510878 w 7719323"/>
              <a:gd name="connsiteY15" fmla="*/ 3276039 h 4827586"/>
              <a:gd name="connsiteX16" fmla="*/ 6781655 w 7719323"/>
              <a:gd name="connsiteY16" fmla="*/ 3746265 h 4827586"/>
              <a:gd name="connsiteX17" fmla="*/ 6781655 w 7719323"/>
              <a:gd name="connsiteY17" fmla="*/ 3792771 h 4827586"/>
              <a:gd name="connsiteX18" fmla="*/ 6510878 w 7719323"/>
              <a:gd name="connsiteY18" fmla="*/ 4262996 h 4827586"/>
              <a:gd name="connsiteX19" fmla="*/ 6469617 w 7719323"/>
              <a:gd name="connsiteY19" fmla="*/ 4286249 h 4827586"/>
              <a:gd name="connsiteX20" fmla="*/ 5928064 w 7719323"/>
              <a:gd name="connsiteY20" fmla="*/ 4286249 h 4827586"/>
              <a:gd name="connsiteX21" fmla="*/ 5889382 w 7719323"/>
              <a:gd name="connsiteY21" fmla="*/ 4262996 h 4827586"/>
              <a:gd name="connsiteX22" fmla="*/ 5616028 w 7719323"/>
              <a:gd name="connsiteY22" fmla="*/ 3792771 h 4827586"/>
              <a:gd name="connsiteX23" fmla="*/ 5616028 w 7719323"/>
              <a:gd name="connsiteY23" fmla="*/ 3746265 h 4827586"/>
              <a:gd name="connsiteX24" fmla="*/ 5889382 w 7719323"/>
              <a:gd name="connsiteY24" fmla="*/ 3276039 h 4827586"/>
              <a:gd name="connsiteX25" fmla="*/ 5928064 w 7719323"/>
              <a:gd name="connsiteY25" fmla="*/ 3252786 h 4827586"/>
              <a:gd name="connsiteX26" fmla="*/ 4057990 w 7719323"/>
              <a:gd name="connsiteY26" fmla="*/ 3252786 h 4827586"/>
              <a:gd name="connsiteX27" fmla="*/ 4599543 w 7719323"/>
              <a:gd name="connsiteY27" fmla="*/ 3252786 h 4827586"/>
              <a:gd name="connsiteX28" fmla="*/ 4640804 w 7719323"/>
              <a:gd name="connsiteY28" fmla="*/ 3276039 h 4827586"/>
              <a:gd name="connsiteX29" fmla="*/ 4911580 w 7719323"/>
              <a:gd name="connsiteY29" fmla="*/ 3746265 h 4827586"/>
              <a:gd name="connsiteX30" fmla="*/ 4911580 w 7719323"/>
              <a:gd name="connsiteY30" fmla="*/ 3792771 h 4827586"/>
              <a:gd name="connsiteX31" fmla="*/ 4640804 w 7719323"/>
              <a:gd name="connsiteY31" fmla="*/ 4262996 h 4827586"/>
              <a:gd name="connsiteX32" fmla="*/ 4599543 w 7719323"/>
              <a:gd name="connsiteY32" fmla="*/ 4286249 h 4827586"/>
              <a:gd name="connsiteX33" fmla="*/ 4057990 w 7719323"/>
              <a:gd name="connsiteY33" fmla="*/ 4286249 h 4827586"/>
              <a:gd name="connsiteX34" fmla="*/ 4016729 w 7719323"/>
              <a:gd name="connsiteY34" fmla="*/ 4262996 h 4827586"/>
              <a:gd name="connsiteX35" fmla="*/ 3745953 w 7719323"/>
              <a:gd name="connsiteY35" fmla="*/ 3792771 h 4827586"/>
              <a:gd name="connsiteX36" fmla="*/ 3745953 w 7719323"/>
              <a:gd name="connsiteY36" fmla="*/ 3746265 h 4827586"/>
              <a:gd name="connsiteX37" fmla="*/ 4016729 w 7719323"/>
              <a:gd name="connsiteY37" fmla="*/ 3276039 h 4827586"/>
              <a:gd name="connsiteX38" fmla="*/ 4057990 w 7719323"/>
              <a:gd name="connsiteY38" fmla="*/ 3252786 h 4827586"/>
              <a:gd name="connsiteX39" fmla="*/ 2187916 w 7719323"/>
              <a:gd name="connsiteY39" fmla="*/ 3252786 h 4827586"/>
              <a:gd name="connsiteX40" fmla="*/ 2729468 w 7719323"/>
              <a:gd name="connsiteY40" fmla="*/ 3252786 h 4827586"/>
              <a:gd name="connsiteX41" fmla="*/ 2768150 w 7719323"/>
              <a:gd name="connsiteY41" fmla="*/ 3276039 h 4827586"/>
              <a:gd name="connsiteX42" fmla="*/ 3041505 w 7719323"/>
              <a:gd name="connsiteY42" fmla="*/ 3746265 h 4827586"/>
              <a:gd name="connsiteX43" fmla="*/ 3041505 w 7719323"/>
              <a:gd name="connsiteY43" fmla="*/ 3792771 h 4827586"/>
              <a:gd name="connsiteX44" fmla="*/ 2768150 w 7719323"/>
              <a:gd name="connsiteY44" fmla="*/ 4262996 h 4827586"/>
              <a:gd name="connsiteX45" fmla="*/ 2729468 w 7719323"/>
              <a:gd name="connsiteY45" fmla="*/ 4286249 h 4827586"/>
              <a:gd name="connsiteX46" fmla="*/ 2187916 w 7719323"/>
              <a:gd name="connsiteY46" fmla="*/ 4286249 h 4827586"/>
              <a:gd name="connsiteX47" fmla="*/ 2146654 w 7719323"/>
              <a:gd name="connsiteY47" fmla="*/ 4262996 h 4827586"/>
              <a:gd name="connsiteX48" fmla="*/ 1875878 w 7719323"/>
              <a:gd name="connsiteY48" fmla="*/ 3792771 h 4827586"/>
              <a:gd name="connsiteX49" fmla="*/ 1875878 w 7719323"/>
              <a:gd name="connsiteY49" fmla="*/ 3746265 h 4827586"/>
              <a:gd name="connsiteX50" fmla="*/ 2146654 w 7719323"/>
              <a:gd name="connsiteY50" fmla="*/ 3276039 h 4827586"/>
              <a:gd name="connsiteX51" fmla="*/ 2187916 w 7719323"/>
              <a:gd name="connsiteY51" fmla="*/ 3252786 h 4827586"/>
              <a:gd name="connsiteX52" fmla="*/ 6861086 w 7719323"/>
              <a:gd name="connsiteY52" fmla="*/ 2711449 h 4827586"/>
              <a:gd name="connsiteX53" fmla="*/ 7401911 w 7719323"/>
              <a:gd name="connsiteY53" fmla="*/ 2711449 h 4827586"/>
              <a:gd name="connsiteX54" fmla="*/ 7443116 w 7719323"/>
              <a:gd name="connsiteY54" fmla="*/ 2734666 h 4827586"/>
              <a:gd name="connsiteX55" fmla="*/ 7713529 w 7719323"/>
              <a:gd name="connsiteY55" fmla="*/ 3204169 h 4827586"/>
              <a:gd name="connsiteX56" fmla="*/ 7713529 w 7719323"/>
              <a:gd name="connsiteY56" fmla="*/ 3250604 h 4827586"/>
              <a:gd name="connsiteX57" fmla="*/ 7443116 w 7719323"/>
              <a:gd name="connsiteY57" fmla="*/ 3720107 h 4827586"/>
              <a:gd name="connsiteX58" fmla="*/ 7401911 w 7719323"/>
              <a:gd name="connsiteY58" fmla="*/ 3743324 h 4827586"/>
              <a:gd name="connsiteX59" fmla="*/ 6861086 w 7719323"/>
              <a:gd name="connsiteY59" fmla="*/ 3743324 h 4827586"/>
              <a:gd name="connsiteX60" fmla="*/ 6822456 w 7719323"/>
              <a:gd name="connsiteY60" fmla="*/ 3720107 h 4827586"/>
              <a:gd name="connsiteX61" fmla="*/ 6549468 w 7719323"/>
              <a:gd name="connsiteY61" fmla="*/ 3250604 h 4827586"/>
              <a:gd name="connsiteX62" fmla="*/ 6549468 w 7719323"/>
              <a:gd name="connsiteY62" fmla="*/ 3204169 h 4827586"/>
              <a:gd name="connsiteX63" fmla="*/ 6822456 w 7719323"/>
              <a:gd name="connsiteY63" fmla="*/ 2734666 h 4827586"/>
              <a:gd name="connsiteX64" fmla="*/ 6861086 w 7719323"/>
              <a:gd name="connsiteY64" fmla="*/ 2711449 h 4827586"/>
              <a:gd name="connsiteX65" fmla="*/ 4991011 w 7719323"/>
              <a:gd name="connsiteY65" fmla="*/ 2711449 h 4827586"/>
              <a:gd name="connsiteX66" fmla="*/ 5531836 w 7719323"/>
              <a:gd name="connsiteY66" fmla="*/ 2711449 h 4827586"/>
              <a:gd name="connsiteX67" fmla="*/ 5573040 w 7719323"/>
              <a:gd name="connsiteY67" fmla="*/ 2734666 h 4827586"/>
              <a:gd name="connsiteX68" fmla="*/ 5843453 w 7719323"/>
              <a:gd name="connsiteY68" fmla="*/ 3204169 h 4827586"/>
              <a:gd name="connsiteX69" fmla="*/ 5843453 w 7719323"/>
              <a:gd name="connsiteY69" fmla="*/ 3250604 h 4827586"/>
              <a:gd name="connsiteX70" fmla="*/ 5573040 w 7719323"/>
              <a:gd name="connsiteY70" fmla="*/ 3720107 h 4827586"/>
              <a:gd name="connsiteX71" fmla="*/ 5531836 w 7719323"/>
              <a:gd name="connsiteY71" fmla="*/ 3743324 h 4827586"/>
              <a:gd name="connsiteX72" fmla="*/ 4991011 w 7719323"/>
              <a:gd name="connsiteY72" fmla="*/ 3743324 h 4827586"/>
              <a:gd name="connsiteX73" fmla="*/ 4949807 w 7719323"/>
              <a:gd name="connsiteY73" fmla="*/ 3720107 h 4827586"/>
              <a:gd name="connsiteX74" fmla="*/ 4679393 w 7719323"/>
              <a:gd name="connsiteY74" fmla="*/ 3250604 h 4827586"/>
              <a:gd name="connsiteX75" fmla="*/ 4679393 w 7719323"/>
              <a:gd name="connsiteY75" fmla="*/ 3204169 h 4827586"/>
              <a:gd name="connsiteX76" fmla="*/ 4949807 w 7719323"/>
              <a:gd name="connsiteY76" fmla="*/ 2734666 h 4827586"/>
              <a:gd name="connsiteX77" fmla="*/ 4991011 w 7719323"/>
              <a:gd name="connsiteY77" fmla="*/ 2711449 h 4827586"/>
              <a:gd name="connsiteX78" fmla="*/ 3120936 w 7719323"/>
              <a:gd name="connsiteY78" fmla="*/ 2711449 h 4827586"/>
              <a:gd name="connsiteX79" fmla="*/ 3661761 w 7719323"/>
              <a:gd name="connsiteY79" fmla="*/ 2711449 h 4827586"/>
              <a:gd name="connsiteX80" fmla="*/ 3700391 w 7719323"/>
              <a:gd name="connsiteY80" fmla="*/ 2734666 h 4827586"/>
              <a:gd name="connsiteX81" fmla="*/ 3973378 w 7719323"/>
              <a:gd name="connsiteY81" fmla="*/ 3204169 h 4827586"/>
              <a:gd name="connsiteX82" fmla="*/ 3973378 w 7719323"/>
              <a:gd name="connsiteY82" fmla="*/ 3250604 h 4827586"/>
              <a:gd name="connsiteX83" fmla="*/ 3700391 w 7719323"/>
              <a:gd name="connsiteY83" fmla="*/ 3720107 h 4827586"/>
              <a:gd name="connsiteX84" fmla="*/ 3661761 w 7719323"/>
              <a:gd name="connsiteY84" fmla="*/ 3743324 h 4827586"/>
              <a:gd name="connsiteX85" fmla="*/ 3120936 w 7719323"/>
              <a:gd name="connsiteY85" fmla="*/ 3743324 h 4827586"/>
              <a:gd name="connsiteX86" fmla="*/ 3079731 w 7719323"/>
              <a:gd name="connsiteY86" fmla="*/ 3720107 h 4827586"/>
              <a:gd name="connsiteX87" fmla="*/ 2809318 w 7719323"/>
              <a:gd name="connsiteY87" fmla="*/ 3250604 h 4827586"/>
              <a:gd name="connsiteX88" fmla="*/ 2809318 w 7719323"/>
              <a:gd name="connsiteY88" fmla="*/ 3204169 h 4827586"/>
              <a:gd name="connsiteX89" fmla="*/ 3079731 w 7719323"/>
              <a:gd name="connsiteY89" fmla="*/ 2734666 h 4827586"/>
              <a:gd name="connsiteX90" fmla="*/ 3120936 w 7719323"/>
              <a:gd name="connsiteY90" fmla="*/ 2711449 h 4827586"/>
              <a:gd name="connsiteX91" fmla="*/ 5928064 w 7719323"/>
              <a:gd name="connsiteY91" fmla="*/ 2168524 h 4827586"/>
              <a:gd name="connsiteX92" fmla="*/ 6469617 w 7719323"/>
              <a:gd name="connsiteY92" fmla="*/ 2168524 h 4827586"/>
              <a:gd name="connsiteX93" fmla="*/ 6510878 w 7719323"/>
              <a:gd name="connsiteY93" fmla="*/ 2191777 h 4827586"/>
              <a:gd name="connsiteX94" fmla="*/ 6781655 w 7719323"/>
              <a:gd name="connsiteY94" fmla="*/ 2662003 h 4827586"/>
              <a:gd name="connsiteX95" fmla="*/ 6781655 w 7719323"/>
              <a:gd name="connsiteY95" fmla="*/ 2708509 h 4827586"/>
              <a:gd name="connsiteX96" fmla="*/ 6510878 w 7719323"/>
              <a:gd name="connsiteY96" fmla="*/ 3178734 h 4827586"/>
              <a:gd name="connsiteX97" fmla="*/ 6469617 w 7719323"/>
              <a:gd name="connsiteY97" fmla="*/ 3201987 h 4827586"/>
              <a:gd name="connsiteX98" fmla="*/ 5928064 w 7719323"/>
              <a:gd name="connsiteY98" fmla="*/ 3201987 h 4827586"/>
              <a:gd name="connsiteX99" fmla="*/ 5889382 w 7719323"/>
              <a:gd name="connsiteY99" fmla="*/ 3178734 h 4827586"/>
              <a:gd name="connsiteX100" fmla="*/ 5616028 w 7719323"/>
              <a:gd name="connsiteY100" fmla="*/ 2708509 h 4827586"/>
              <a:gd name="connsiteX101" fmla="*/ 5616028 w 7719323"/>
              <a:gd name="connsiteY101" fmla="*/ 2662003 h 4827586"/>
              <a:gd name="connsiteX102" fmla="*/ 5889382 w 7719323"/>
              <a:gd name="connsiteY102" fmla="*/ 2191777 h 4827586"/>
              <a:gd name="connsiteX103" fmla="*/ 5928064 w 7719323"/>
              <a:gd name="connsiteY103" fmla="*/ 2168524 h 4827586"/>
              <a:gd name="connsiteX104" fmla="*/ 4057990 w 7719323"/>
              <a:gd name="connsiteY104" fmla="*/ 2168524 h 4827586"/>
              <a:gd name="connsiteX105" fmla="*/ 4599543 w 7719323"/>
              <a:gd name="connsiteY105" fmla="*/ 2168524 h 4827586"/>
              <a:gd name="connsiteX106" fmla="*/ 4640804 w 7719323"/>
              <a:gd name="connsiteY106" fmla="*/ 2191777 h 4827586"/>
              <a:gd name="connsiteX107" fmla="*/ 4911580 w 7719323"/>
              <a:gd name="connsiteY107" fmla="*/ 2662003 h 4827586"/>
              <a:gd name="connsiteX108" fmla="*/ 4911580 w 7719323"/>
              <a:gd name="connsiteY108" fmla="*/ 2708509 h 4827586"/>
              <a:gd name="connsiteX109" fmla="*/ 4640804 w 7719323"/>
              <a:gd name="connsiteY109" fmla="*/ 3178734 h 4827586"/>
              <a:gd name="connsiteX110" fmla="*/ 4599543 w 7719323"/>
              <a:gd name="connsiteY110" fmla="*/ 3201987 h 4827586"/>
              <a:gd name="connsiteX111" fmla="*/ 4057990 w 7719323"/>
              <a:gd name="connsiteY111" fmla="*/ 3201987 h 4827586"/>
              <a:gd name="connsiteX112" fmla="*/ 4016729 w 7719323"/>
              <a:gd name="connsiteY112" fmla="*/ 3178734 h 4827586"/>
              <a:gd name="connsiteX113" fmla="*/ 3745954 w 7719323"/>
              <a:gd name="connsiteY113" fmla="*/ 2708509 h 4827586"/>
              <a:gd name="connsiteX114" fmla="*/ 3745954 w 7719323"/>
              <a:gd name="connsiteY114" fmla="*/ 2662003 h 4827586"/>
              <a:gd name="connsiteX115" fmla="*/ 4016729 w 7719323"/>
              <a:gd name="connsiteY115" fmla="*/ 2191777 h 4827586"/>
              <a:gd name="connsiteX116" fmla="*/ 4057990 w 7719323"/>
              <a:gd name="connsiteY116" fmla="*/ 2168524 h 4827586"/>
              <a:gd name="connsiteX117" fmla="*/ 2187916 w 7719323"/>
              <a:gd name="connsiteY117" fmla="*/ 2168524 h 4827586"/>
              <a:gd name="connsiteX118" fmla="*/ 2729468 w 7719323"/>
              <a:gd name="connsiteY118" fmla="*/ 2168524 h 4827586"/>
              <a:gd name="connsiteX119" fmla="*/ 2768150 w 7719323"/>
              <a:gd name="connsiteY119" fmla="*/ 2191777 h 4827586"/>
              <a:gd name="connsiteX120" fmla="*/ 3041505 w 7719323"/>
              <a:gd name="connsiteY120" fmla="*/ 2662003 h 4827586"/>
              <a:gd name="connsiteX121" fmla="*/ 3041505 w 7719323"/>
              <a:gd name="connsiteY121" fmla="*/ 2708509 h 4827586"/>
              <a:gd name="connsiteX122" fmla="*/ 2768150 w 7719323"/>
              <a:gd name="connsiteY122" fmla="*/ 3178734 h 4827586"/>
              <a:gd name="connsiteX123" fmla="*/ 2729468 w 7719323"/>
              <a:gd name="connsiteY123" fmla="*/ 3201987 h 4827586"/>
              <a:gd name="connsiteX124" fmla="*/ 2187916 w 7719323"/>
              <a:gd name="connsiteY124" fmla="*/ 3201987 h 4827586"/>
              <a:gd name="connsiteX125" fmla="*/ 2146654 w 7719323"/>
              <a:gd name="connsiteY125" fmla="*/ 3178734 h 4827586"/>
              <a:gd name="connsiteX126" fmla="*/ 1875878 w 7719323"/>
              <a:gd name="connsiteY126" fmla="*/ 2708509 h 4827586"/>
              <a:gd name="connsiteX127" fmla="*/ 1875878 w 7719323"/>
              <a:gd name="connsiteY127" fmla="*/ 2662003 h 4827586"/>
              <a:gd name="connsiteX128" fmla="*/ 2146654 w 7719323"/>
              <a:gd name="connsiteY128" fmla="*/ 2191777 h 4827586"/>
              <a:gd name="connsiteX129" fmla="*/ 2187916 w 7719323"/>
              <a:gd name="connsiteY129" fmla="*/ 2168524 h 4827586"/>
              <a:gd name="connsiteX130" fmla="*/ 315101 w 7719323"/>
              <a:gd name="connsiteY130" fmla="*/ 2168524 h 4827586"/>
              <a:gd name="connsiteX131" fmla="*/ 858957 w 7719323"/>
              <a:gd name="connsiteY131" fmla="*/ 2168524 h 4827586"/>
              <a:gd name="connsiteX132" fmla="*/ 897620 w 7719323"/>
              <a:gd name="connsiteY132" fmla="*/ 2191777 h 4827586"/>
              <a:gd name="connsiteX133" fmla="*/ 1168259 w 7719323"/>
              <a:gd name="connsiteY133" fmla="*/ 2662003 h 4827586"/>
              <a:gd name="connsiteX134" fmla="*/ 1168259 w 7719323"/>
              <a:gd name="connsiteY134" fmla="*/ 2708509 h 4827586"/>
              <a:gd name="connsiteX135" fmla="*/ 897620 w 7719323"/>
              <a:gd name="connsiteY135" fmla="*/ 3178734 h 4827586"/>
              <a:gd name="connsiteX136" fmla="*/ 858957 w 7719323"/>
              <a:gd name="connsiteY136" fmla="*/ 3201987 h 4827586"/>
              <a:gd name="connsiteX137" fmla="*/ 315101 w 7719323"/>
              <a:gd name="connsiteY137" fmla="*/ 3201987 h 4827586"/>
              <a:gd name="connsiteX138" fmla="*/ 276439 w 7719323"/>
              <a:gd name="connsiteY138" fmla="*/ 3178734 h 4827586"/>
              <a:gd name="connsiteX139" fmla="*/ 5799 w 7719323"/>
              <a:gd name="connsiteY139" fmla="*/ 2708509 h 4827586"/>
              <a:gd name="connsiteX140" fmla="*/ 5799 w 7719323"/>
              <a:gd name="connsiteY140" fmla="*/ 2662003 h 4827586"/>
              <a:gd name="connsiteX141" fmla="*/ 276439 w 7719323"/>
              <a:gd name="connsiteY141" fmla="*/ 2191777 h 4827586"/>
              <a:gd name="connsiteX142" fmla="*/ 315101 w 7719323"/>
              <a:gd name="connsiteY142" fmla="*/ 2168524 h 4827586"/>
              <a:gd name="connsiteX143" fmla="*/ 6861086 w 7719323"/>
              <a:gd name="connsiteY143" fmla="*/ 1627186 h 4827586"/>
              <a:gd name="connsiteX144" fmla="*/ 7401911 w 7719323"/>
              <a:gd name="connsiteY144" fmla="*/ 1627186 h 4827586"/>
              <a:gd name="connsiteX145" fmla="*/ 7443116 w 7719323"/>
              <a:gd name="connsiteY145" fmla="*/ 1650403 h 4827586"/>
              <a:gd name="connsiteX146" fmla="*/ 7713529 w 7719323"/>
              <a:gd name="connsiteY146" fmla="*/ 2119906 h 4827586"/>
              <a:gd name="connsiteX147" fmla="*/ 7713529 w 7719323"/>
              <a:gd name="connsiteY147" fmla="*/ 2166341 h 4827586"/>
              <a:gd name="connsiteX148" fmla="*/ 7443116 w 7719323"/>
              <a:gd name="connsiteY148" fmla="*/ 2635844 h 4827586"/>
              <a:gd name="connsiteX149" fmla="*/ 7401911 w 7719323"/>
              <a:gd name="connsiteY149" fmla="*/ 2659061 h 4827586"/>
              <a:gd name="connsiteX150" fmla="*/ 6861086 w 7719323"/>
              <a:gd name="connsiteY150" fmla="*/ 2659061 h 4827586"/>
              <a:gd name="connsiteX151" fmla="*/ 6822456 w 7719323"/>
              <a:gd name="connsiteY151" fmla="*/ 2635844 h 4827586"/>
              <a:gd name="connsiteX152" fmla="*/ 6549468 w 7719323"/>
              <a:gd name="connsiteY152" fmla="*/ 2166341 h 4827586"/>
              <a:gd name="connsiteX153" fmla="*/ 6549468 w 7719323"/>
              <a:gd name="connsiteY153" fmla="*/ 2119906 h 4827586"/>
              <a:gd name="connsiteX154" fmla="*/ 6822456 w 7719323"/>
              <a:gd name="connsiteY154" fmla="*/ 1650403 h 4827586"/>
              <a:gd name="connsiteX155" fmla="*/ 6861086 w 7719323"/>
              <a:gd name="connsiteY155" fmla="*/ 1627186 h 4827586"/>
              <a:gd name="connsiteX156" fmla="*/ 4991011 w 7719323"/>
              <a:gd name="connsiteY156" fmla="*/ 1627186 h 4827586"/>
              <a:gd name="connsiteX157" fmla="*/ 5531835 w 7719323"/>
              <a:gd name="connsiteY157" fmla="*/ 1627186 h 4827586"/>
              <a:gd name="connsiteX158" fmla="*/ 5573040 w 7719323"/>
              <a:gd name="connsiteY158" fmla="*/ 1650403 h 4827586"/>
              <a:gd name="connsiteX159" fmla="*/ 5843453 w 7719323"/>
              <a:gd name="connsiteY159" fmla="*/ 2119906 h 4827586"/>
              <a:gd name="connsiteX160" fmla="*/ 5843453 w 7719323"/>
              <a:gd name="connsiteY160" fmla="*/ 2166341 h 4827586"/>
              <a:gd name="connsiteX161" fmla="*/ 5573040 w 7719323"/>
              <a:gd name="connsiteY161" fmla="*/ 2635844 h 4827586"/>
              <a:gd name="connsiteX162" fmla="*/ 5531835 w 7719323"/>
              <a:gd name="connsiteY162" fmla="*/ 2659061 h 4827586"/>
              <a:gd name="connsiteX163" fmla="*/ 4991011 w 7719323"/>
              <a:gd name="connsiteY163" fmla="*/ 2659061 h 4827586"/>
              <a:gd name="connsiteX164" fmla="*/ 4949807 w 7719323"/>
              <a:gd name="connsiteY164" fmla="*/ 2635844 h 4827586"/>
              <a:gd name="connsiteX165" fmla="*/ 4679393 w 7719323"/>
              <a:gd name="connsiteY165" fmla="*/ 2166341 h 4827586"/>
              <a:gd name="connsiteX166" fmla="*/ 4679393 w 7719323"/>
              <a:gd name="connsiteY166" fmla="*/ 2119906 h 4827586"/>
              <a:gd name="connsiteX167" fmla="*/ 4949807 w 7719323"/>
              <a:gd name="connsiteY167" fmla="*/ 1650403 h 4827586"/>
              <a:gd name="connsiteX168" fmla="*/ 4991011 w 7719323"/>
              <a:gd name="connsiteY168" fmla="*/ 1627186 h 4827586"/>
              <a:gd name="connsiteX169" fmla="*/ 3120936 w 7719323"/>
              <a:gd name="connsiteY169" fmla="*/ 1627186 h 4827586"/>
              <a:gd name="connsiteX170" fmla="*/ 3661761 w 7719323"/>
              <a:gd name="connsiteY170" fmla="*/ 1627186 h 4827586"/>
              <a:gd name="connsiteX171" fmla="*/ 3700391 w 7719323"/>
              <a:gd name="connsiteY171" fmla="*/ 1650403 h 4827586"/>
              <a:gd name="connsiteX172" fmla="*/ 3973379 w 7719323"/>
              <a:gd name="connsiteY172" fmla="*/ 2119906 h 4827586"/>
              <a:gd name="connsiteX173" fmla="*/ 3973379 w 7719323"/>
              <a:gd name="connsiteY173" fmla="*/ 2166341 h 4827586"/>
              <a:gd name="connsiteX174" fmla="*/ 3700391 w 7719323"/>
              <a:gd name="connsiteY174" fmla="*/ 2635844 h 4827586"/>
              <a:gd name="connsiteX175" fmla="*/ 3661761 w 7719323"/>
              <a:gd name="connsiteY175" fmla="*/ 2659061 h 4827586"/>
              <a:gd name="connsiteX176" fmla="*/ 3120936 w 7719323"/>
              <a:gd name="connsiteY176" fmla="*/ 2659061 h 4827586"/>
              <a:gd name="connsiteX177" fmla="*/ 3079731 w 7719323"/>
              <a:gd name="connsiteY177" fmla="*/ 2635844 h 4827586"/>
              <a:gd name="connsiteX178" fmla="*/ 2809318 w 7719323"/>
              <a:gd name="connsiteY178" fmla="*/ 2166341 h 4827586"/>
              <a:gd name="connsiteX179" fmla="*/ 2809318 w 7719323"/>
              <a:gd name="connsiteY179" fmla="*/ 2119906 h 4827586"/>
              <a:gd name="connsiteX180" fmla="*/ 3079731 w 7719323"/>
              <a:gd name="connsiteY180" fmla="*/ 1650403 h 4827586"/>
              <a:gd name="connsiteX181" fmla="*/ 3120936 w 7719323"/>
              <a:gd name="connsiteY181" fmla="*/ 1627186 h 4827586"/>
              <a:gd name="connsiteX182" fmla="*/ 1248124 w 7719323"/>
              <a:gd name="connsiteY182" fmla="*/ 1627186 h 4827586"/>
              <a:gd name="connsiteX183" fmla="*/ 1791247 w 7719323"/>
              <a:gd name="connsiteY183" fmla="*/ 1627186 h 4827586"/>
              <a:gd name="connsiteX184" fmla="*/ 1829858 w 7719323"/>
              <a:gd name="connsiteY184" fmla="*/ 1650403 h 4827586"/>
              <a:gd name="connsiteX185" fmla="*/ 2100133 w 7719323"/>
              <a:gd name="connsiteY185" fmla="*/ 2119906 h 4827586"/>
              <a:gd name="connsiteX186" fmla="*/ 2100133 w 7719323"/>
              <a:gd name="connsiteY186" fmla="*/ 2166341 h 4827586"/>
              <a:gd name="connsiteX187" fmla="*/ 1829858 w 7719323"/>
              <a:gd name="connsiteY187" fmla="*/ 2635844 h 4827586"/>
              <a:gd name="connsiteX188" fmla="*/ 1791247 w 7719323"/>
              <a:gd name="connsiteY188" fmla="*/ 2659061 h 4827586"/>
              <a:gd name="connsiteX189" fmla="*/ 1248124 w 7719323"/>
              <a:gd name="connsiteY189" fmla="*/ 2659061 h 4827586"/>
              <a:gd name="connsiteX190" fmla="*/ 1209514 w 7719323"/>
              <a:gd name="connsiteY190" fmla="*/ 2635844 h 4827586"/>
              <a:gd name="connsiteX191" fmla="*/ 939239 w 7719323"/>
              <a:gd name="connsiteY191" fmla="*/ 2166341 h 4827586"/>
              <a:gd name="connsiteX192" fmla="*/ 939239 w 7719323"/>
              <a:gd name="connsiteY192" fmla="*/ 2119906 h 4827586"/>
              <a:gd name="connsiteX193" fmla="*/ 1209514 w 7719323"/>
              <a:gd name="connsiteY193" fmla="*/ 1650403 h 4827586"/>
              <a:gd name="connsiteX194" fmla="*/ 1248124 w 7719323"/>
              <a:gd name="connsiteY194" fmla="*/ 1627186 h 4827586"/>
              <a:gd name="connsiteX195" fmla="*/ 2187916 w 7719323"/>
              <a:gd name="connsiteY195" fmla="*/ 1084263 h 4827586"/>
              <a:gd name="connsiteX196" fmla="*/ 2729468 w 7719323"/>
              <a:gd name="connsiteY196" fmla="*/ 1084263 h 4827586"/>
              <a:gd name="connsiteX197" fmla="*/ 2768150 w 7719323"/>
              <a:gd name="connsiteY197" fmla="*/ 1107516 h 4827586"/>
              <a:gd name="connsiteX198" fmla="*/ 3041505 w 7719323"/>
              <a:gd name="connsiteY198" fmla="*/ 1577740 h 4827586"/>
              <a:gd name="connsiteX199" fmla="*/ 3041505 w 7719323"/>
              <a:gd name="connsiteY199" fmla="*/ 1624246 h 4827586"/>
              <a:gd name="connsiteX200" fmla="*/ 2768150 w 7719323"/>
              <a:gd name="connsiteY200" fmla="*/ 2094471 h 4827586"/>
              <a:gd name="connsiteX201" fmla="*/ 2729468 w 7719323"/>
              <a:gd name="connsiteY201" fmla="*/ 2117724 h 4827586"/>
              <a:gd name="connsiteX202" fmla="*/ 2187916 w 7719323"/>
              <a:gd name="connsiteY202" fmla="*/ 2117724 h 4827586"/>
              <a:gd name="connsiteX203" fmla="*/ 2146654 w 7719323"/>
              <a:gd name="connsiteY203" fmla="*/ 2094471 h 4827586"/>
              <a:gd name="connsiteX204" fmla="*/ 1875878 w 7719323"/>
              <a:gd name="connsiteY204" fmla="*/ 1624246 h 4827586"/>
              <a:gd name="connsiteX205" fmla="*/ 1875878 w 7719323"/>
              <a:gd name="connsiteY205" fmla="*/ 1577740 h 4827586"/>
              <a:gd name="connsiteX206" fmla="*/ 2146654 w 7719323"/>
              <a:gd name="connsiteY206" fmla="*/ 1107516 h 4827586"/>
              <a:gd name="connsiteX207" fmla="*/ 2187916 w 7719323"/>
              <a:gd name="connsiteY207" fmla="*/ 1084263 h 4827586"/>
              <a:gd name="connsiteX208" fmla="*/ 315101 w 7719323"/>
              <a:gd name="connsiteY208" fmla="*/ 1084263 h 4827586"/>
              <a:gd name="connsiteX209" fmla="*/ 858957 w 7719323"/>
              <a:gd name="connsiteY209" fmla="*/ 1084263 h 4827586"/>
              <a:gd name="connsiteX210" fmla="*/ 897620 w 7719323"/>
              <a:gd name="connsiteY210" fmla="*/ 1107516 h 4827586"/>
              <a:gd name="connsiteX211" fmla="*/ 1168259 w 7719323"/>
              <a:gd name="connsiteY211" fmla="*/ 1577740 h 4827586"/>
              <a:gd name="connsiteX212" fmla="*/ 1168259 w 7719323"/>
              <a:gd name="connsiteY212" fmla="*/ 1624246 h 4827586"/>
              <a:gd name="connsiteX213" fmla="*/ 897620 w 7719323"/>
              <a:gd name="connsiteY213" fmla="*/ 2094471 h 4827586"/>
              <a:gd name="connsiteX214" fmla="*/ 858957 w 7719323"/>
              <a:gd name="connsiteY214" fmla="*/ 2117724 h 4827586"/>
              <a:gd name="connsiteX215" fmla="*/ 315101 w 7719323"/>
              <a:gd name="connsiteY215" fmla="*/ 2117724 h 4827586"/>
              <a:gd name="connsiteX216" fmla="*/ 276439 w 7719323"/>
              <a:gd name="connsiteY216" fmla="*/ 2094471 h 4827586"/>
              <a:gd name="connsiteX217" fmla="*/ 5799 w 7719323"/>
              <a:gd name="connsiteY217" fmla="*/ 1624246 h 4827586"/>
              <a:gd name="connsiteX218" fmla="*/ 5799 w 7719323"/>
              <a:gd name="connsiteY218" fmla="*/ 1577740 h 4827586"/>
              <a:gd name="connsiteX219" fmla="*/ 276439 w 7719323"/>
              <a:gd name="connsiteY219" fmla="*/ 1107516 h 4827586"/>
              <a:gd name="connsiteX220" fmla="*/ 315101 w 7719323"/>
              <a:gd name="connsiteY220" fmla="*/ 1084263 h 4827586"/>
              <a:gd name="connsiteX221" fmla="*/ 5928064 w 7719323"/>
              <a:gd name="connsiteY221" fmla="*/ 1084262 h 4827586"/>
              <a:gd name="connsiteX222" fmla="*/ 6469617 w 7719323"/>
              <a:gd name="connsiteY222" fmla="*/ 1084262 h 4827586"/>
              <a:gd name="connsiteX223" fmla="*/ 6510878 w 7719323"/>
              <a:gd name="connsiteY223" fmla="*/ 1107515 h 4827586"/>
              <a:gd name="connsiteX224" fmla="*/ 6781654 w 7719323"/>
              <a:gd name="connsiteY224" fmla="*/ 1577740 h 4827586"/>
              <a:gd name="connsiteX225" fmla="*/ 6781654 w 7719323"/>
              <a:gd name="connsiteY225" fmla="*/ 1624246 h 4827586"/>
              <a:gd name="connsiteX226" fmla="*/ 6510878 w 7719323"/>
              <a:gd name="connsiteY226" fmla="*/ 2094471 h 4827586"/>
              <a:gd name="connsiteX227" fmla="*/ 6469617 w 7719323"/>
              <a:gd name="connsiteY227" fmla="*/ 2117724 h 4827586"/>
              <a:gd name="connsiteX228" fmla="*/ 5928064 w 7719323"/>
              <a:gd name="connsiteY228" fmla="*/ 2117724 h 4827586"/>
              <a:gd name="connsiteX229" fmla="*/ 5889382 w 7719323"/>
              <a:gd name="connsiteY229" fmla="*/ 2094471 h 4827586"/>
              <a:gd name="connsiteX230" fmla="*/ 5616028 w 7719323"/>
              <a:gd name="connsiteY230" fmla="*/ 1624246 h 4827586"/>
              <a:gd name="connsiteX231" fmla="*/ 5616028 w 7719323"/>
              <a:gd name="connsiteY231" fmla="*/ 1577740 h 4827586"/>
              <a:gd name="connsiteX232" fmla="*/ 5889382 w 7719323"/>
              <a:gd name="connsiteY232" fmla="*/ 1107515 h 4827586"/>
              <a:gd name="connsiteX233" fmla="*/ 5928064 w 7719323"/>
              <a:gd name="connsiteY233" fmla="*/ 1084262 h 4827586"/>
              <a:gd name="connsiteX234" fmla="*/ 1245376 w 7719323"/>
              <a:gd name="connsiteY234" fmla="*/ 542925 h 4827586"/>
              <a:gd name="connsiteX235" fmla="*/ 1789232 w 7719323"/>
              <a:gd name="connsiteY235" fmla="*/ 542925 h 4827586"/>
              <a:gd name="connsiteX236" fmla="*/ 1827895 w 7719323"/>
              <a:gd name="connsiteY236" fmla="*/ 566142 h 4827586"/>
              <a:gd name="connsiteX237" fmla="*/ 2098534 w 7719323"/>
              <a:gd name="connsiteY237" fmla="*/ 1035645 h 4827586"/>
              <a:gd name="connsiteX238" fmla="*/ 2098534 w 7719323"/>
              <a:gd name="connsiteY238" fmla="*/ 1082080 h 4827586"/>
              <a:gd name="connsiteX239" fmla="*/ 1827895 w 7719323"/>
              <a:gd name="connsiteY239" fmla="*/ 1551582 h 4827586"/>
              <a:gd name="connsiteX240" fmla="*/ 1789232 w 7719323"/>
              <a:gd name="connsiteY240" fmla="*/ 1574799 h 4827586"/>
              <a:gd name="connsiteX241" fmla="*/ 1245376 w 7719323"/>
              <a:gd name="connsiteY241" fmla="*/ 1574799 h 4827586"/>
              <a:gd name="connsiteX242" fmla="*/ 1206714 w 7719323"/>
              <a:gd name="connsiteY242" fmla="*/ 1551582 h 4827586"/>
              <a:gd name="connsiteX243" fmla="*/ 936074 w 7719323"/>
              <a:gd name="connsiteY243" fmla="*/ 1082080 h 4827586"/>
              <a:gd name="connsiteX244" fmla="*/ 936074 w 7719323"/>
              <a:gd name="connsiteY244" fmla="*/ 1035645 h 4827586"/>
              <a:gd name="connsiteX245" fmla="*/ 1206714 w 7719323"/>
              <a:gd name="connsiteY245" fmla="*/ 566142 h 4827586"/>
              <a:gd name="connsiteX246" fmla="*/ 1245376 w 7719323"/>
              <a:gd name="connsiteY246" fmla="*/ 542925 h 4827586"/>
              <a:gd name="connsiteX247" fmla="*/ 3120936 w 7719323"/>
              <a:gd name="connsiteY247" fmla="*/ 542924 h 4827586"/>
              <a:gd name="connsiteX248" fmla="*/ 3661761 w 7719323"/>
              <a:gd name="connsiteY248" fmla="*/ 542924 h 4827586"/>
              <a:gd name="connsiteX249" fmla="*/ 3700391 w 7719323"/>
              <a:gd name="connsiteY249" fmla="*/ 566142 h 4827586"/>
              <a:gd name="connsiteX250" fmla="*/ 3973379 w 7719323"/>
              <a:gd name="connsiteY250" fmla="*/ 1035645 h 4827586"/>
              <a:gd name="connsiteX251" fmla="*/ 3973379 w 7719323"/>
              <a:gd name="connsiteY251" fmla="*/ 1082079 h 4827586"/>
              <a:gd name="connsiteX252" fmla="*/ 3700391 w 7719323"/>
              <a:gd name="connsiteY252" fmla="*/ 1551582 h 4827586"/>
              <a:gd name="connsiteX253" fmla="*/ 3661761 w 7719323"/>
              <a:gd name="connsiteY253" fmla="*/ 1574799 h 4827586"/>
              <a:gd name="connsiteX254" fmla="*/ 3120936 w 7719323"/>
              <a:gd name="connsiteY254" fmla="*/ 1574799 h 4827586"/>
              <a:gd name="connsiteX255" fmla="*/ 3079731 w 7719323"/>
              <a:gd name="connsiteY255" fmla="*/ 1551582 h 4827586"/>
              <a:gd name="connsiteX256" fmla="*/ 2809318 w 7719323"/>
              <a:gd name="connsiteY256" fmla="*/ 1082079 h 4827586"/>
              <a:gd name="connsiteX257" fmla="*/ 2809318 w 7719323"/>
              <a:gd name="connsiteY257" fmla="*/ 1035645 h 4827586"/>
              <a:gd name="connsiteX258" fmla="*/ 3079731 w 7719323"/>
              <a:gd name="connsiteY258" fmla="*/ 566142 h 4827586"/>
              <a:gd name="connsiteX259" fmla="*/ 3120936 w 7719323"/>
              <a:gd name="connsiteY259" fmla="*/ 542924 h 4827586"/>
              <a:gd name="connsiteX260" fmla="*/ 4057990 w 7719323"/>
              <a:gd name="connsiteY260" fmla="*/ 0 h 4827586"/>
              <a:gd name="connsiteX261" fmla="*/ 4599543 w 7719323"/>
              <a:gd name="connsiteY261" fmla="*/ 0 h 4827586"/>
              <a:gd name="connsiteX262" fmla="*/ 4640804 w 7719323"/>
              <a:gd name="connsiteY262" fmla="*/ 23253 h 4827586"/>
              <a:gd name="connsiteX263" fmla="*/ 4911580 w 7719323"/>
              <a:gd name="connsiteY263" fmla="*/ 493479 h 4827586"/>
              <a:gd name="connsiteX264" fmla="*/ 4911580 w 7719323"/>
              <a:gd name="connsiteY264" fmla="*/ 539985 h 4827586"/>
              <a:gd name="connsiteX265" fmla="*/ 4640804 w 7719323"/>
              <a:gd name="connsiteY265" fmla="*/ 1010210 h 4827586"/>
              <a:gd name="connsiteX266" fmla="*/ 4599543 w 7719323"/>
              <a:gd name="connsiteY266" fmla="*/ 1033463 h 4827586"/>
              <a:gd name="connsiteX267" fmla="*/ 4057990 w 7719323"/>
              <a:gd name="connsiteY267" fmla="*/ 1033463 h 4827586"/>
              <a:gd name="connsiteX268" fmla="*/ 4016729 w 7719323"/>
              <a:gd name="connsiteY268" fmla="*/ 1010210 h 4827586"/>
              <a:gd name="connsiteX269" fmla="*/ 3745953 w 7719323"/>
              <a:gd name="connsiteY269" fmla="*/ 539985 h 4827586"/>
              <a:gd name="connsiteX270" fmla="*/ 3745953 w 7719323"/>
              <a:gd name="connsiteY270" fmla="*/ 493479 h 4827586"/>
              <a:gd name="connsiteX271" fmla="*/ 4016729 w 7719323"/>
              <a:gd name="connsiteY271" fmla="*/ 23253 h 4827586"/>
              <a:gd name="connsiteX272" fmla="*/ 4057990 w 7719323"/>
              <a:gd name="connsiteY272" fmla="*/ 0 h 4827586"/>
              <a:gd name="connsiteX273" fmla="*/ 2185898 w 7719323"/>
              <a:gd name="connsiteY273" fmla="*/ 0 h 4827586"/>
              <a:gd name="connsiteX274" fmla="*/ 2726723 w 7719323"/>
              <a:gd name="connsiteY274" fmla="*/ 0 h 4827586"/>
              <a:gd name="connsiteX275" fmla="*/ 2765353 w 7719323"/>
              <a:gd name="connsiteY275" fmla="*/ 23253 h 4827586"/>
              <a:gd name="connsiteX276" fmla="*/ 3035765 w 7719323"/>
              <a:gd name="connsiteY276" fmla="*/ 493479 h 4827586"/>
              <a:gd name="connsiteX277" fmla="*/ 3035765 w 7719323"/>
              <a:gd name="connsiteY277" fmla="*/ 539985 h 4827586"/>
              <a:gd name="connsiteX278" fmla="*/ 2765353 w 7719323"/>
              <a:gd name="connsiteY278" fmla="*/ 1010210 h 4827586"/>
              <a:gd name="connsiteX279" fmla="*/ 2726723 w 7719323"/>
              <a:gd name="connsiteY279" fmla="*/ 1033464 h 4827586"/>
              <a:gd name="connsiteX280" fmla="*/ 2185898 w 7719323"/>
              <a:gd name="connsiteY280" fmla="*/ 1033464 h 4827586"/>
              <a:gd name="connsiteX281" fmla="*/ 2144692 w 7719323"/>
              <a:gd name="connsiteY281" fmla="*/ 1010210 h 4827586"/>
              <a:gd name="connsiteX282" fmla="*/ 1874280 w 7719323"/>
              <a:gd name="connsiteY282" fmla="*/ 539985 h 4827586"/>
              <a:gd name="connsiteX283" fmla="*/ 1874280 w 7719323"/>
              <a:gd name="connsiteY283" fmla="*/ 493479 h 4827586"/>
              <a:gd name="connsiteX284" fmla="*/ 2144692 w 7719323"/>
              <a:gd name="connsiteY284" fmla="*/ 23253 h 4827586"/>
              <a:gd name="connsiteX285" fmla="*/ 2185898 w 7719323"/>
              <a:gd name="connsiteY285" fmla="*/ 0 h 4827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</a:cxnLst>
            <a:rect l="l" t="t" r="r" b="b"/>
            <a:pathLst>
              <a:path w="7719323" h="4827586">
                <a:moveTo>
                  <a:pt x="3120936" y="3795711"/>
                </a:moveTo>
                <a:cubicBezTo>
                  <a:pt x="3661761" y="3795711"/>
                  <a:pt x="3661761" y="3795711"/>
                  <a:pt x="3661761" y="3795711"/>
                </a:cubicBezTo>
                <a:cubicBezTo>
                  <a:pt x="3677213" y="3795711"/>
                  <a:pt x="3692665" y="3806030"/>
                  <a:pt x="3700391" y="3818928"/>
                </a:cubicBezTo>
                <a:cubicBezTo>
                  <a:pt x="3973378" y="4288432"/>
                  <a:pt x="3973378" y="4288432"/>
                  <a:pt x="3973378" y="4288432"/>
                </a:cubicBezTo>
                <a:cubicBezTo>
                  <a:pt x="3981105" y="4303910"/>
                  <a:pt x="3981105" y="4321967"/>
                  <a:pt x="3973378" y="4334866"/>
                </a:cubicBezTo>
                <a:cubicBezTo>
                  <a:pt x="3700391" y="4804369"/>
                  <a:pt x="3700391" y="4804369"/>
                  <a:pt x="3700391" y="4804369"/>
                </a:cubicBezTo>
                <a:cubicBezTo>
                  <a:pt x="3692665" y="4819847"/>
                  <a:pt x="3677213" y="4827586"/>
                  <a:pt x="3661761" y="4827586"/>
                </a:cubicBezTo>
                <a:cubicBezTo>
                  <a:pt x="3120936" y="4827586"/>
                  <a:pt x="3120936" y="4827586"/>
                  <a:pt x="3120936" y="4827586"/>
                </a:cubicBezTo>
                <a:cubicBezTo>
                  <a:pt x="3102909" y="4827586"/>
                  <a:pt x="3087457" y="4819847"/>
                  <a:pt x="3079731" y="4804369"/>
                </a:cubicBezTo>
                <a:cubicBezTo>
                  <a:pt x="2809318" y="4334866"/>
                  <a:pt x="2809318" y="4334866"/>
                  <a:pt x="2809318" y="4334866"/>
                </a:cubicBezTo>
                <a:cubicBezTo>
                  <a:pt x="2801592" y="4321967"/>
                  <a:pt x="2801592" y="4303910"/>
                  <a:pt x="2809318" y="4288432"/>
                </a:cubicBezTo>
                <a:cubicBezTo>
                  <a:pt x="3079731" y="3818928"/>
                  <a:pt x="3079731" y="3818928"/>
                  <a:pt x="3079731" y="3818928"/>
                </a:cubicBezTo>
                <a:cubicBezTo>
                  <a:pt x="3087457" y="3806030"/>
                  <a:pt x="3102909" y="3795711"/>
                  <a:pt x="3120936" y="3795711"/>
                </a:cubicBezTo>
                <a:close/>
                <a:moveTo>
                  <a:pt x="5928064" y="3252786"/>
                </a:moveTo>
                <a:cubicBezTo>
                  <a:pt x="6469617" y="3252786"/>
                  <a:pt x="6469617" y="3252786"/>
                  <a:pt x="6469617" y="3252786"/>
                </a:cubicBezTo>
                <a:cubicBezTo>
                  <a:pt x="6487669" y="3252786"/>
                  <a:pt x="6503142" y="3263121"/>
                  <a:pt x="6510878" y="3276039"/>
                </a:cubicBezTo>
                <a:cubicBezTo>
                  <a:pt x="6781655" y="3746265"/>
                  <a:pt x="6781655" y="3746265"/>
                  <a:pt x="6781655" y="3746265"/>
                </a:cubicBezTo>
                <a:cubicBezTo>
                  <a:pt x="6789391" y="3761767"/>
                  <a:pt x="6789391" y="3779852"/>
                  <a:pt x="6781655" y="3792771"/>
                </a:cubicBezTo>
                <a:cubicBezTo>
                  <a:pt x="6510878" y="4262996"/>
                  <a:pt x="6510878" y="4262996"/>
                  <a:pt x="6510878" y="4262996"/>
                </a:cubicBezTo>
                <a:cubicBezTo>
                  <a:pt x="6503142" y="4278498"/>
                  <a:pt x="6487669" y="4286249"/>
                  <a:pt x="6469617" y="4286249"/>
                </a:cubicBezTo>
                <a:cubicBezTo>
                  <a:pt x="5928064" y="4286249"/>
                  <a:pt x="5928064" y="4286249"/>
                  <a:pt x="5928064" y="4286249"/>
                </a:cubicBezTo>
                <a:cubicBezTo>
                  <a:pt x="5912592" y="4286249"/>
                  <a:pt x="5897119" y="4278498"/>
                  <a:pt x="5889382" y="4262996"/>
                </a:cubicBezTo>
                <a:cubicBezTo>
                  <a:pt x="5616028" y="3792771"/>
                  <a:pt x="5616028" y="3792771"/>
                  <a:pt x="5616028" y="3792771"/>
                </a:cubicBezTo>
                <a:cubicBezTo>
                  <a:pt x="5608292" y="3779852"/>
                  <a:pt x="5608292" y="3761767"/>
                  <a:pt x="5616028" y="3746265"/>
                </a:cubicBezTo>
                <a:cubicBezTo>
                  <a:pt x="5889382" y="3276039"/>
                  <a:pt x="5889382" y="3276039"/>
                  <a:pt x="5889382" y="3276039"/>
                </a:cubicBezTo>
                <a:cubicBezTo>
                  <a:pt x="5897119" y="3263121"/>
                  <a:pt x="5912592" y="3252786"/>
                  <a:pt x="5928064" y="3252786"/>
                </a:cubicBezTo>
                <a:close/>
                <a:moveTo>
                  <a:pt x="4057990" y="3252786"/>
                </a:moveTo>
                <a:cubicBezTo>
                  <a:pt x="4599543" y="3252786"/>
                  <a:pt x="4599543" y="3252786"/>
                  <a:pt x="4599543" y="3252786"/>
                </a:cubicBezTo>
                <a:cubicBezTo>
                  <a:pt x="4617595" y="3252786"/>
                  <a:pt x="4630488" y="3263121"/>
                  <a:pt x="4640804" y="3276039"/>
                </a:cubicBezTo>
                <a:cubicBezTo>
                  <a:pt x="4911580" y="3746265"/>
                  <a:pt x="4911580" y="3746265"/>
                  <a:pt x="4911580" y="3746265"/>
                </a:cubicBezTo>
                <a:cubicBezTo>
                  <a:pt x="4919316" y="3761767"/>
                  <a:pt x="4919316" y="3779852"/>
                  <a:pt x="4911580" y="3792771"/>
                </a:cubicBezTo>
                <a:cubicBezTo>
                  <a:pt x="4640804" y="4262996"/>
                  <a:pt x="4640804" y="4262996"/>
                  <a:pt x="4640804" y="4262996"/>
                </a:cubicBezTo>
                <a:cubicBezTo>
                  <a:pt x="4630488" y="4278498"/>
                  <a:pt x="4617595" y="4286249"/>
                  <a:pt x="4599543" y="4286249"/>
                </a:cubicBezTo>
                <a:cubicBezTo>
                  <a:pt x="4057990" y="4286249"/>
                  <a:pt x="4057990" y="4286249"/>
                  <a:pt x="4057990" y="4286249"/>
                </a:cubicBezTo>
                <a:cubicBezTo>
                  <a:pt x="4039939" y="4286249"/>
                  <a:pt x="4027045" y="4278498"/>
                  <a:pt x="4016729" y="4262996"/>
                </a:cubicBezTo>
                <a:cubicBezTo>
                  <a:pt x="3745953" y="3792771"/>
                  <a:pt x="3745953" y="3792771"/>
                  <a:pt x="3745953" y="3792771"/>
                </a:cubicBezTo>
                <a:cubicBezTo>
                  <a:pt x="3738217" y="3779852"/>
                  <a:pt x="3738217" y="3761767"/>
                  <a:pt x="3745953" y="3746265"/>
                </a:cubicBezTo>
                <a:cubicBezTo>
                  <a:pt x="4016729" y="3276039"/>
                  <a:pt x="4016729" y="3276039"/>
                  <a:pt x="4016729" y="3276039"/>
                </a:cubicBezTo>
                <a:cubicBezTo>
                  <a:pt x="4027045" y="3263121"/>
                  <a:pt x="4039939" y="3252786"/>
                  <a:pt x="4057990" y="3252786"/>
                </a:cubicBezTo>
                <a:close/>
                <a:moveTo>
                  <a:pt x="2187916" y="3252786"/>
                </a:moveTo>
                <a:cubicBezTo>
                  <a:pt x="2729468" y="3252786"/>
                  <a:pt x="2729468" y="3252786"/>
                  <a:pt x="2729468" y="3252786"/>
                </a:cubicBezTo>
                <a:cubicBezTo>
                  <a:pt x="2744941" y="3252786"/>
                  <a:pt x="2760414" y="3263121"/>
                  <a:pt x="2768150" y="3276039"/>
                </a:cubicBezTo>
                <a:cubicBezTo>
                  <a:pt x="3041505" y="3746265"/>
                  <a:pt x="3041505" y="3746265"/>
                  <a:pt x="3041505" y="3746265"/>
                </a:cubicBezTo>
                <a:cubicBezTo>
                  <a:pt x="3049242" y="3761767"/>
                  <a:pt x="3049242" y="3779852"/>
                  <a:pt x="3041505" y="3792771"/>
                </a:cubicBezTo>
                <a:cubicBezTo>
                  <a:pt x="2768150" y="4262996"/>
                  <a:pt x="2768150" y="4262996"/>
                  <a:pt x="2768150" y="4262996"/>
                </a:cubicBezTo>
                <a:cubicBezTo>
                  <a:pt x="2760414" y="4278498"/>
                  <a:pt x="2744941" y="4286249"/>
                  <a:pt x="2729468" y="4286249"/>
                </a:cubicBezTo>
                <a:cubicBezTo>
                  <a:pt x="2187916" y="4286249"/>
                  <a:pt x="2187916" y="4286249"/>
                  <a:pt x="2187916" y="4286249"/>
                </a:cubicBezTo>
                <a:cubicBezTo>
                  <a:pt x="2169864" y="4286249"/>
                  <a:pt x="2154391" y="4278498"/>
                  <a:pt x="2146654" y="4262996"/>
                </a:cubicBezTo>
                <a:cubicBezTo>
                  <a:pt x="1875878" y="3792771"/>
                  <a:pt x="1875878" y="3792771"/>
                  <a:pt x="1875878" y="3792771"/>
                </a:cubicBezTo>
                <a:cubicBezTo>
                  <a:pt x="1868142" y="3779852"/>
                  <a:pt x="1868142" y="3761767"/>
                  <a:pt x="1875878" y="3746265"/>
                </a:cubicBezTo>
                <a:cubicBezTo>
                  <a:pt x="2146654" y="3276039"/>
                  <a:pt x="2146654" y="3276039"/>
                  <a:pt x="2146654" y="3276039"/>
                </a:cubicBezTo>
                <a:cubicBezTo>
                  <a:pt x="2154391" y="3263121"/>
                  <a:pt x="2169864" y="3252786"/>
                  <a:pt x="2187916" y="3252786"/>
                </a:cubicBezTo>
                <a:close/>
                <a:moveTo>
                  <a:pt x="6861086" y="2711449"/>
                </a:moveTo>
                <a:cubicBezTo>
                  <a:pt x="7401911" y="2711449"/>
                  <a:pt x="7401911" y="2711449"/>
                  <a:pt x="7401911" y="2711449"/>
                </a:cubicBezTo>
                <a:cubicBezTo>
                  <a:pt x="7419938" y="2711449"/>
                  <a:pt x="7435390" y="2721768"/>
                  <a:pt x="7443116" y="2734666"/>
                </a:cubicBezTo>
                <a:cubicBezTo>
                  <a:pt x="7713529" y="3204169"/>
                  <a:pt x="7713529" y="3204169"/>
                  <a:pt x="7713529" y="3204169"/>
                </a:cubicBezTo>
                <a:cubicBezTo>
                  <a:pt x="7721255" y="3219648"/>
                  <a:pt x="7721255" y="3237705"/>
                  <a:pt x="7713529" y="3250604"/>
                </a:cubicBezTo>
                <a:cubicBezTo>
                  <a:pt x="7443116" y="3720107"/>
                  <a:pt x="7443116" y="3720107"/>
                  <a:pt x="7443116" y="3720107"/>
                </a:cubicBezTo>
                <a:cubicBezTo>
                  <a:pt x="7435390" y="3735585"/>
                  <a:pt x="7419938" y="3743324"/>
                  <a:pt x="7401911" y="3743324"/>
                </a:cubicBezTo>
                <a:cubicBezTo>
                  <a:pt x="6861086" y="3743324"/>
                  <a:pt x="6861086" y="3743324"/>
                  <a:pt x="6861086" y="3743324"/>
                </a:cubicBezTo>
                <a:cubicBezTo>
                  <a:pt x="6845634" y="3743324"/>
                  <a:pt x="6830182" y="3735585"/>
                  <a:pt x="6822456" y="3720107"/>
                </a:cubicBezTo>
                <a:cubicBezTo>
                  <a:pt x="6549468" y="3250604"/>
                  <a:pt x="6549468" y="3250604"/>
                  <a:pt x="6549468" y="3250604"/>
                </a:cubicBezTo>
                <a:cubicBezTo>
                  <a:pt x="6541742" y="3237705"/>
                  <a:pt x="6541742" y="3219648"/>
                  <a:pt x="6549468" y="3204169"/>
                </a:cubicBezTo>
                <a:cubicBezTo>
                  <a:pt x="6822456" y="2734666"/>
                  <a:pt x="6822456" y="2734666"/>
                  <a:pt x="6822456" y="2734666"/>
                </a:cubicBezTo>
                <a:cubicBezTo>
                  <a:pt x="6830182" y="2721768"/>
                  <a:pt x="6845634" y="2711449"/>
                  <a:pt x="6861086" y="2711449"/>
                </a:cubicBezTo>
                <a:close/>
                <a:moveTo>
                  <a:pt x="4991011" y="2711449"/>
                </a:moveTo>
                <a:cubicBezTo>
                  <a:pt x="5531836" y="2711449"/>
                  <a:pt x="5531836" y="2711449"/>
                  <a:pt x="5531836" y="2711449"/>
                </a:cubicBezTo>
                <a:cubicBezTo>
                  <a:pt x="5549863" y="2711449"/>
                  <a:pt x="5562739" y="2721768"/>
                  <a:pt x="5573040" y="2734666"/>
                </a:cubicBezTo>
                <a:cubicBezTo>
                  <a:pt x="5843453" y="3204169"/>
                  <a:pt x="5843453" y="3204169"/>
                  <a:pt x="5843453" y="3204169"/>
                </a:cubicBezTo>
                <a:cubicBezTo>
                  <a:pt x="5851179" y="3219648"/>
                  <a:pt x="5851179" y="3237705"/>
                  <a:pt x="5843453" y="3250604"/>
                </a:cubicBezTo>
                <a:cubicBezTo>
                  <a:pt x="5573040" y="3720107"/>
                  <a:pt x="5573040" y="3720107"/>
                  <a:pt x="5573040" y="3720107"/>
                </a:cubicBezTo>
                <a:cubicBezTo>
                  <a:pt x="5562739" y="3735585"/>
                  <a:pt x="5549863" y="3743324"/>
                  <a:pt x="5531836" y="3743324"/>
                </a:cubicBezTo>
                <a:cubicBezTo>
                  <a:pt x="4991011" y="3743324"/>
                  <a:pt x="4991011" y="3743324"/>
                  <a:pt x="4991011" y="3743324"/>
                </a:cubicBezTo>
                <a:cubicBezTo>
                  <a:pt x="4972983" y="3743324"/>
                  <a:pt x="4960106" y="3735585"/>
                  <a:pt x="4949807" y="3720107"/>
                </a:cubicBezTo>
                <a:cubicBezTo>
                  <a:pt x="4679393" y="3250604"/>
                  <a:pt x="4679393" y="3250604"/>
                  <a:pt x="4679393" y="3250604"/>
                </a:cubicBezTo>
                <a:cubicBezTo>
                  <a:pt x="4671666" y="3237705"/>
                  <a:pt x="4671666" y="3219648"/>
                  <a:pt x="4679393" y="3204169"/>
                </a:cubicBezTo>
                <a:cubicBezTo>
                  <a:pt x="4949807" y="2734666"/>
                  <a:pt x="4949807" y="2734666"/>
                  <a:pt x="4949807" y="2734666"/>
                </a:cubicBezTo>
                <a:cubicBezTo>
                  <a:pt x="4960106" y="2721768"/>
                  <a:pt x="4972983" y="2711449"/>
                  <a:pt x="4991011" y="2711449"/>
                </a:cubicBezTo>
                <a:close/>
                <a:moveTo>
                  <a:pt x="3120936" y="2711449"/>
                </a:moveTo>
                <a:cubicBezTo>
                  <a:pt x="3661761" y="2711449"/>
                  <a:pt x="3661761" y="2711449"/>
                  <a:pt x="3661761" y="2711449"/>
                </a:cubicBezTo>
                <a:cubicBezTo>
                  <a:pt x="3677213" y="2711449"/>
                  <a:pt x="3692665" y="2721768"/>
                  <a:pt x="3700391" y="2734666"/>
                </a:cubicBezTo>
                <a:cubicBezTo>
                  <a:pt x="3973378" y="3204169"/>
                  <a:pt x="3973378" y="3204169"/>
                  <a:pt x="3973378" y="3204169"/>
                </a:cubicBezTo>
                <a:cubicBezTo>
                  <a:pt x="3981105" y="3219648"/>
                  <a:pt x="3981105" y="3237705"/>
                  <a:pt x="3973378" y="3250604"/>
                </a:cubicBezTo>
                <a:cubicBezTo>
                  <a:pt x="3700391" y="3720107"/>
                  <a:pt x="3700391" y="3720107"/>
                  <a:pt x="3700391" y="3720107"/>
                </a:cubicBezTo>
                <a:cubicBezTo>
                  <a:pt x="3692665" y="3735585"/>
                  <a:pt x="3677213" y="3743324"/>
                  <a:pt x="3661761" y="3743324"/>
                </a:cubicBezTo>
                <a:cubicBezTo>
                  <a:pt x="3120936" y="3743324"/>
                  <a:pt x="3120936" y="3743324"/>
                  <a:pt x="3120936" y="3743324"/>
                </a:cubicBezTo>
                <a:cubicBezTo>
                  <a:pt x="3102909" y="3743324"/>
                  <a:pt x="3087457" y="3735585"/>
                  <a:pt x="3079731" y="3720107"/>
                </a:cubicBezTo>
                <a:cubicBezTo>
                  <a:pt x="2809318" y="3250604"/>
                  <a:pt x="2809318" y="3250604"/>
                  <a:pt x="2809318" y="3250604"/>
                </a:cubicBezTo>
                <a:cubicBezTo>
                  <a:pt x="2801592" y="3237705"/>
                  <a:pt x="2801592" y="3219648"/>
                  <a:pt x="2809318" y="3204169"/>
                </a:cubicBezTo>
                <a:cubicBezTo>
                  <a:pt x="3079731" y="2734666"/>
                  <a:pt x="3079731" y="2734666"/>
                  <a:pt x="3079731" y="2734666"/>
                </a:cubicBezTo>
                <a:cubicBezTo>
                  <a:pt x="3087457" y="2721768"/>
                  <a:pt x="3102909" y="2711449"/>
                  <a:pt x="3120936" y="2711449"/>
                </a:cubicBezTo>
                <a:close/>
                <a:moveTo>
                  <a:pt x="5928064" y="2168524"/>
                </a:moveTo>
                <a:cubicBezTo>
                  <a:pt x="6469617" y="2168524"/>
                  <a:pt x="6469617" y="2168524"/>
                  <a:pt x="6469617" y="2168524"/>
                </a:cubicBezTo>
                <a:cubicBezTo>
                  <a:pt x="6487669" y="2168524"/>
                  <a:pt x="6503142" y="2178859"/>
                  <a:pt x="6510878" y="2191777"/>
                </a:cubicBezTo>
                <a:cubicBezTo>
                  <a:pt x="6781655" y="2662003"/>
                  <a:pt x="6781655" y="2662003"/>
                  <a:pt x="6781655" y="2662003"/>
                </a:cubicBezTo>
                <a:cubicBezTo>
                  <a:pt x="6789391" y="2677505"/>
                  <a:pt x="6789391" y="2695590"/>
                  <a:pt x="6781655" y="2708509"/>
                </a:cubicBezTo>
                <a:cubicBezTo>
                  <a:pt x="6510878" y="3178734"/>
                  <a:pt x="6510878" y="3178734"/>
                  <a:pt x="6510878" y="3178734"/>
                </a:cubicBezTo>
                <a:cubicBezTo>
                  <a:pt x="6503142" y="3194236"/>
                  <a:pt x="6487669" y="3201987"/>
                  <a:pt x="6469617" y="3201987"/>
                </a:cubicBezTo>
                <a:cubicBezTo>
                  <a:pt x="5928064" y="3201987"/>
                  <a:pt x="5928064" y="3201987"/>
                  <a:pt x="5928064" y="3201987"/>
                </a:cubicBezTo>
                <a:cubicBezTo>
                  <a:pt x="5912592" y="3201987"/>
                  <a:pt x="5897119" y="3194236"/>
                  <a:pt x="5889382" y="3178734"/>
                </a:cubicBezTo>
                <a:cubicBezTo>
                  <a:pt x="5616028" y="2708509"/>
                  <a:pt x="5616028" y="2708509"/>
                  <a:pt x="5616028" y="2708509"/>
                </a:cubicBezTo>
                <a:cubicBezTo>
                  <a:pt x="5608292" y="2695590"/>
                  <a:pt x="5608292" y="2677505"/>
                  <a:pt x="5616028" y="2662003"/>
                </a:cubicBezTo>
                <a:cubicBezTo>
                  <a:pt x="5889382" y="2191777"/>
                  <a:pt x="5889382" y="2191777"/>
                  <a:pt x="5889382" y="2191777"/>
                </a:cubicBezTo>
                <a:cubicBezTo>
                  <a:pt x="5897119" y="2178859"/>
                  <a:pt x="5912592" y="2168524"/>
                  <a:pt x="5928064" y="2168524"/>
                </a:cubicBezTo>
                <a:close/>
                <a:moveTo>
                  <a:pt x="4057990" y="2168524"/>
                </a:moveTo>
                <a:cubicBezTo>
                  <a:pt x="4599543" y="2168524"/>
                  <a:pt x="4599543" y="2168524"/>
                  <a:pt x="4599543" y="2168524"/>
                </a:cubicBezTo>
                <a:cubicBezTo>
                  <a:pt x="4617595" y="2168524"/>
                  <a:pt x="4630488" y="2178859"/>
                  <a:pt x="4640804" y="2191777"/>
                </a:cubicBezTo>
                <a:cubicBezTo>
                  <a:pt x="4911580" y="2662003"/>
                  <a:pt x="4911580" y="2662003"/>
                  <a:pt x="4911580" y="2662003"/>
                </a:cubicBezTo>
                <a:cubicBezTo>
                  <a:pt x="4919316" y="2677505"/>
                  <a:pt x="4919316" y="2695590"/>
                  <a:pt x="4911580" y="2708509"/>
                </a:cubicBezTo>
                <a:cubicBezTo>
                  <a:pt x="4640804" y="3178734"/>
                  <a:pt x="4640804" y="3178734"/>
                  <a:pt x="4640804" y="3178734"/>
                </a:cubicBezTo>
                <a:cubicBezTo>
                  <a:pt x="4630488" y="3194236"/>
                  <a:pt x="4617595" y="3201987"/>
                  <a:pt x="4599543" y="3201987"/>
                </a:cubicBezTo>
                <a:cubicBezTo>
                  <a:pt x="4057990" y="3201987"/>
                  <a:pt x="4057990" y="3201987"/>
                  <a:pt x="4057990" y="3201987"/>
                </a:cubicBezTo>
                <a:cubicBezTo>
                  <a:pt x="4039939" y="3201987"/>
                  <a:pt x="4027045" y="3194236"/>
                  <a:pt x="4016729" y="3178734"/>
                </a:cubicBezTo>
                <a:cubicBezTo>
                  <a:pt x="3745954" y="2708509"/>
                  <a:pt x="3745954" y="2708509"/>
                  <a:pt x="3745954" y="2708509"/>
                </a:cubicBezTo>
                <a:cubicBezTo>
                  <a:pt x="3738217" y="2695590"/>
                  <a:pt x="3738217" y="2677505"/>
                  <a:pt x="3745954" y="2662003"/>
                </a:cubicBezTo>
                <a:cubicBezTo>
                  <a:pt x="4016729" y="2191777"/>
                  <a:pt x="4016729" y="2191777"/>
                  <a:pt x="4016729" y="2191777"/>
                </a:cubicBezTo>
                <a:cubicBezTo>
                  <a:pt x="4027045" y="2178859"/>
                  <a:pt x="4039939" y="2168524"/>
                  <a:pt x="4057990" y="2168524"/>
                </a:cubicBezTo>
                <a:close/>
                <a:moveTo>
                  <a:pt x="2187916" y="2168524"/>
                </a:moveTo>
                <a:cubicBezTo>
                  <a:pt x="2729468" y="2168524"/>
                  <a:pt x="2729468" y="2168524"/>
                  <a:pt x="2729468" y="2168524"/>
                </a:cubicBezTo>
                <a:cubicBezTo>
                  <a:pt x="2744941" y="2168524"/>
                  <a:pt x="2760414" y="2178859"/>
                  <a:pt x="2768150" y="2191777"/>
                </a:cubicBezTo>
                <a:cubicBezTo>
                  <a:pt x="3041505" y="2662003"/>
                  <a:pt x="3041505" y="2662003"/>
                  <a:pt x="3041505" y="2662003"/>
                </a:cubicBezTo>
                <a:cubicBezTo>
                  <a:pt x="3049242" y="2677505"/>
                  <a:pt x="3049242" y="2695590"/>
                  <a:pt x="3041505" y="2708509"/>
                </a:cubicBezTo>
                <a:cubicBezTo>
                  <a:pt x="2768150" y="3178734"/>
                  <a:pt x="2768150" y="3178734"/>
                  <a:pt x="2768150" y="3178734"/>
                </a:cubicBezTo>
                <a:cubicBezTo>
                  <a:pt x="2760414" y="3194236"/>
                  <a:pt x="2744941" y="3201987"/>
                  <a:pt x="2729468" y="3201987"/>
                </a:cubicBezTo>
                <a:cubicBezTo>
                  <a:pt x="2187916" y="3201987"/>
                  <a:pt x="2187916" y="3201987"/>
                  <a:pt x="2187916" y="3201987"/>
                </a:cubicBezTo>
                <a:cubicBezTo>
                  <a:pt x="2169864" y="3201987"/>
                  <a:pt x="2154391" y="3194236"/>
                  <a:pt x="2146654" y="3178734"/>
                </a:cubicBezTo>
                <a:cubicBezTo>
                  <a:pt x="1875878" y="2708509"/>
                  <a:pt x="1875878" y="2708509"/>
                  <a:pt x="1875878" y="2708509"/>
                </a:cubicBezTo>
                <a:cubicBezTo>
                  <a:pt x="1868142" y="2695590"/>
                  <a:pt x="1868142" y="2677505"/>
                  <a:pt x="1875878" y="2662003"/>
                </a:cubicBezTo>
                <a:cubicBezTo>
                  <a:pt x="2146654" y="2191777"/>
                  <a:pt x="2146654" y="2191777"/>
                  <a:pt x="2146654" y="2191777"/>
                </a:cubicBezTo>
                <a:cubicBezTo>
                  <a:pt x="2154391" y="2178859"/>
                  <a:pt x="2169864" y="2168524"/>
                  <a:pt x="2187916" y="2168524"/>
                </a:cubicBezTo>
                <a:close/>
                <a:moveTo>
                  <a:pt x="315101" y="2168524"/>
                </a:moveTo>
                <a:cubicBezTo>
                  <a:pt x="858957" y="2168524"/>
                  <a:pt x="858957" y="2168524"/>
                  <a:pt x="858957" y="2168524"/>
                </a:cubicBezTo>
                <a:cubicBezTo>
                  <a:pt x="874422" y="2168524"/>
                  <a:pt x="889887" y="2178859"/>
                  <a:pt x="897620" y="2191777"/>
                </a:cubicBezTo>
                <a:cubicBezTo>
                  <a:pt x="1168259" y="2662003"/>
                  <a:pt x="1168259" y="2662003"/>
                  <a:pt x="1168259" y="2662003"/>
                </a:cubicBezTo>
                <a:cubicBezTo>
                  <a:pt x="1175992" y="2677505"/>
                  <a:pt x="1175992" y="2695590"/>
                  <a:pt x="1168259" y="2708509"/>
                </a:cubicBezTo>
                <a:cubicBezTo>
                  <a:pt x="897620" y="3178734"/>
                  <a:pt x="897620" y="3178734"/>
                  <a:pt x="897620" y="3178734"/>
                </a:cubicBezTo>
                <a:cubicBezTo>
                  <a:pt x="889887" y="3194236"/>
                  <a:pt x="874422" y="3201987"/>
                  <a:pt x="858957" y="3201987"/>
                </a:cubicBezTo>
                <a:cubicBezTo>
                  <a:pt x="315101" y="3201987"/>
                  <a:pt x="315101" y="3201987"/>
                  <a:pt x="315101" y="3201987"/>
                </a:cubicBezTo>
                <a:cubicBezTo>
                  <a:pt x="299636" y="3201987"/>
                  <a:pt x="284171" y="3194236"/>
                  <a:pt x="276439" y="3178734"/>
                </a:cubicBezTo>
                <a:cubicBezTo>
                  <a:pt x="5799" y="2708509"/>
                  <a:pt x="5799" y="2708509"/>
                  <a:pt x="5799" y="2708509"/>
                </a:cubicBezTo>
                <a:cubicBezTo>
                  <a:pt x="-1933" y="2695590"/>
                  <a:pt x="-1933" y="2677505"/>
                  <a:pt x="5799" y="2662003"/>
                </a:cubicBezTo>
                <a:cubicBezTo>
                  <a:pt x="276439" y="2191777"/>
                  <a:pt x="276439" y="2191777"/>
                  <a:pt x="276439" y="2191777"/>
                </a:cubicBezTo>
                <a:cubicBezTo>
                  <a:pt x="284171" y="2178859"/>
                  <a:pt x="299636" y="2168524"/>
                  <a:pt x="315101" y="2168524"/>
                </a:cubicBezTo>
                <a:close/>
                <a:moveTo>
                  <a:pt x="6861086" y="1627186"/>
                </a:moveTo>
                <a:cubicBezTo>
                  <a:pt x="7401911" y="1627186"/>
                  <a:pt x="7401911" y="1627186"/>
                  <a:pt x="7401911" y="1627186"/>
                </a:cubicBezTo>
                <a:cubicBezTo>
                  <a:pt x="7419938" y="1627186"/>
                  <a:pt x="7435390" y="1637505"/>
                  <a:pt x="7443116" y="1650403"/>
                </a:cubicBezTo>
                <a:cubicBezTo>
                  <a:pt x="7713529" y="2119906"/>
                  <a:pt x="7713529" y="2119906"/>
                  <a:pt x="7713529" y="2119906"/>
                </a:cubicBezTo>
                <a:cubicBezTo>
                  <a:pt x="7721255" y="2135385"/>
                  <a:pt x="7721255" y="2153442"/>
                  <a:pt x="7713529" y="2166341"/>
                </a:cubicBezTo>
                <a:cubicBezTo>
                  <a:pt x="7443116" y="2635844"/>
                  <a:pt x="7443116" y="2635844"/>
                  <a:pt x="7443116" y="2635844"/>
                </a:cubicBezTo>
                <a:cubicBezTo>
                  <a:pt x="7435390" y="2651322"/>
                  <a:pt x="7419938" y="2659061"/>
                  <a:pt x="7401911" y="2659061"/>
                </a:cubicBezTo>
                <a:cubicBezTo>
                  <a:pt x="6861086" y="2659061"/>
                  <a:pt x="6861086" y="2659061"/>
                  <a:pt x="6861086" y="2659061"/>
                </a:cubicBezTo>
                <a:cubicBezTo>
                  <a:pt x="6845634" y="2659061"/>
                  <a:pt x="6830182" y="2651322"/>
                  <a:pt x="6822456" y="2635844"/>
                </a:cubicBezTo>
                <a:cubicBezTo>
                  <a:pt x="6549468" y="2166341"/>
                  <a:pt x="6549468" y="2166341"/>
                  <a:pt x="6549468" y="2166341"/>
                </a:cubicBezTo>
                <a:cubicBezTo>
                  <a:pt x="6541742" y="2153442"/>
                  <a:pt x="6541742" y="2135385"/>
                  <a:pt x="6549468" y="2119906"/>
                </a:cubicBezTo>
                <a:cubicBezTo>
                  <a:pt x="6822456" y="1650403"/>
                  <a:pt x="6822456" y="1650403"/>
                  <a:pt x="6822456" y="1650403"/>
                </a:cubicBezTo>
                <a:cubicBezTo>
                  <a:pt x="6830182" y="1637505"/>
                  <a:pt x="6845634" y="1627186"/>
                  <a:pt x="6861086" y="1627186"/>
                </a:cubicBezTo>
                <a:close/>
                <a:moveTo>
                  <a:pt x="4991011" y="1627186"/>
                </a:moveTo>
                <a:cubicBezTo>
                  <a:pt x="5531835" y="1627186"/>
                  <a:pt x="5531835" y="1627186"/>
                  <a:pt x="5531835" y="1627186"/>
                </a:cubicBezTo>
                <a:cubicBezTo>
                  <a:pt x="5549863" y="1627186"/>
                  <a:pt x="5562739" y="1637505"/>
                  <a:pt x="5573040" y="1650403"/>
                </a:cubicBezTo>
                <a:cubicBezTo>
                  <a:pt x="5843453" y="2119906"/>
                  <a:pt x="5843453" y="2119906"/>
                  <a:pt x="5843453" y="2119906"/>
                </a:cubicBezTo>
                <a:cubicBezTo>
                  <a:pt x="5851179" y="2135385"/>
                  <a:pt x="5851179" y="2153442"/>
                  <a:pt x="5843453" y="2166341"/>
                </a:cubicBezTo>
                <a:cubicBezTo>
                  <a:pt x="5573040" y="2635844"/>
                  <a:pt x="5573040" y="2635844"/>
                  <a:pt x="5573040" y="2635844"/>
                </a:cubicBezTo>
                <a:cubicBezTo>
                  <a:pt x="5562739" y="2651322"/>
                  <a:pt x="5549863" y="2659061"/>
                  <a:pt x="5531835" y="2659061"/>
                </a:cubicBezTo>
                <a:cubicBezTo>
                  <a:pt x="4991011" y="2659061"/>
                  <a:pt x="4991011" y="2659061"/>
                  <a:pt x="4991011" y="2659061"/>
                </a:cubicBezTo>
                <a:cubicBezTo>
                  <a:pt x="4972983" y="2659061"/>
                  <a:pt x="4960106" y="2651322"/>
                  <a:pt x="4949807" y="2635844"/>
                </a:cubicBezTo>
                <a:cubicBezTo>
                  <a:pt x="4679393" y="2166341"/>
                  <a:pt x="4679393" y="2166341"/>
                  <a:pt x="4679393" y="2166341"/>
                </a:cubicBezTo>
                <a:cubicBezTo>
                  <a:pt x="4671666" y="2153442"/>
                  <a:pt x="4671666" y="2135385"/>
                  <a:pt x="4679393" y="2119906"/>
                </a:cubicBezTo>
                <a:cubicBezTo>
                  <a:pt x="4949807" y="1650403"/>
                  <a:pt x="4949807" y="1650403"/>
                  <a:pt x="4949807" y="1650403"/>
                </a:cubicBezTo>
                <a:cubicBezTo>
                  <a:pt x="4960106" y="1637505"/>
                  <a:pt x="4972983" y="1627186"/>
                  <a:pt x="4991011" y="1627186"/>
                </a:cubicBezTo>
                <a:close/>
                <a:moveTo>
                  <a:pt x="3120936" y="1627186"/>
                </a:moveTo>
                <a:cubicBezTo>
                  <a:pt x="3661761" y="1627186"/>
                  <a:pt x="3661761" y="1627186"/>
                  <a:pt x="3661761" y="1627186"/>
                </a:cubicBezTo>
                <a:cubicBezTo>
                  <a:pt x="3677213" y="1627186"/>
                  <a:pt x="3692665" y="1637505"/>
                  <a:pt x="3700391" y="1650403"/>
                </a:cubicBezTo>
                <a:cubicBezTo>
                  <a:pt x="3973379" y="2119906"/>
                  <a:pt x="3973379" y="2119906"/>
                  <a:pt x="3973379" y="2119906"/>
                </a:cubicBezTo>
                <a:cubicBezTo>
                  <a:pt x="3981105" y="2135385"/>
                  <a:pt x="3981105" y="2153442"/>
                  <a:pt x="3973379" y="2166341"/>
                </a:cubicBezTo>
                <a:cubicBezTo>
                  <a:pt x="3700391" y="2635844"/>
                  <a:pt x="3700391" y="2635844"/>
                  <a:pt x="3700391" y="2635844"/>
                </a:cubicBezTo>
                <a:cubicBezTo>
                  <a:pt x="3692665" y="2651322"/>
                  <a:pt x="3677213" y="2659061"/>
                  <a:pt x="3661761" y="2659061"/>
                </a:cubicBezTo>
                <a:cubicBezTo>
                  <a:pt x="3120936" y="2659061"/>
                  <a:pt x="3120936" y="2659061"/>
                  <a:pt x="3120936" y="2659061"/>
                </a:cubicBezTo>
                <a:cubicBezTo>
                  <a:pt x="3102909" y="2659061"/>
                  <a:pt x="3087457" y="2651322"/>
                  <a:pt x="3079731" y="2635844"/>
                </a:cubicBezTo>
                <a:cubicBezTo>
                  <a:pt x="2809318" y="2166341"/>
                  <a:pt x="2809318" y="2166341"/>
                  <a:pt x="2809318" y="2166341"/>
                </a:cubicBezTo>
                <a:cubicBezTo>
                  <a:pt x="2801592" y="2153442"/>
                  <a:pt x="2801592" y="2135385"/>
                  <a:pt x="2809318" y="2119906"/>
                </a:cubicBezTo>
                <a:cubicBezTo>
                  <a:pt x="3079731" y="1650403"/>
                  <a:pt x="3079731" y="1650403"/>
                  <a:pt x="3079731" y="1650403"/>
                </a:cubicBezTo>
                <a:cubicBezTo>
                  <a:pt x="3087457" y="1637505"/>
                  <a:pt x="3102909" y="1627186"/>
                  <a:pt x="3120936" y="1627186"/>
                </a:cubicBezTo>
                <a:close/>
                <a:moveTo>
                  <a:pt x="1248124" y="1627186"/>
                </a:moveTo>
                <a:cubicBezTo>
                  <a:pt x="1791247" y="1627186"/>
                  <a:pt x="1791247" y="1627186"/>
                  <a:pt x="1791247" y="1627186"/>
                </a:cubicBezTo>
                <a:cubicBezTo>
                  <a:pt x="1806692" y="1627186"/>
                  <a:pt x="1822136" y="1637505"/>
                  <a:pt x="1829858" y="1650403"/>
                </a:cubicBezTo>
                <a:cubicBezTo>
                  <a:pt x="2100133" y="2119906"/>
                  <a:pt x="2100133" y="2119906"/>
                  <a:pt x="2100133" y="2119906"/>
                </a:cubicBezTo>
                <a:cubicBezTo>
                  <a:pt x="2107855" y="2135385"/>
                  <a:pt x="2107855" y="2153442"/>
                  <a:pt x="2100133" y="2166341"/>
                </a:cubicBezTo>
                <a:cubicBezTo>
                  <a:pt x="1829858" y="2635844"/>
                  <a:pt x="1829858" y="2635844"/>
                  <a:pt x="1829858" y="2635844"/>
                </a:cubicBezTo>
                <a:cubicBezTo>
                  <a:pt x="1822136" y="2651322"/>
                  <a:pt x="1806692" y="2659061"/>
                  <a:pt x="1791247" y="2659061"/>
                </a:cubicBezTo>
                <a:cubicBezTo>
                  <a:pt x="1248124" y="2659061"/>
                  <a:pt x="1248124" y="2659061"/>
                  <a:pt x="1248124" y="2659061"/>
                </a:cubicBezTo>
                <a:cubicBezTo>
                  <a:pt x="1232680" y="2659061"/>
                  <a:pt x="1217236" y="2651322"/>
                  <a:pt x="1209514" y="2635844"/>
                </a:cubicBezTo>
                <a:cubicBezTo>
                  <a:pt x="939239" y="2166341"/>
                  <a:pt x="939239" y="2166341"/>
                  <a:pt x="939239" y="2166341"/>
                </a:cubicBezTo>
                <a:cubicBezTo>
                  <a:pt x="931517" y="2153442"/>
                  <a:pt x="931517" y="2135385"/>
                  <a:pt x="939239" y="2119906"/>
                </a:cubicBezTo>
                <a:cubicBezTo>
                  <a:pt x="1209514" y="1650403"/>
                  <a:pt x="1209514" y="1650403"/>
                  <a:pt x="1209514" y="1650403"/>
                </a:cubicBezTo>
                <a:cubicBezTo>
                  <a:pt x="1217236" y="1637505"/>
                  <a:pt x="1232680" y="1627186"/>
                  <a:pt x="1248124" y="1627186"/>
                </a:cubicBezTo>
                <a:close/>
                <a:moveTo>
                  <a:pt x="2187916" y="1084263"/>
                </a:moveTo>
                <a:cubicBezTo>
                  <a:pt x="2729468" y="1084263"/>
                  <a:pt x="2729468" y="1084263"/>
                  <a:pt x="2729468" y="1084263"/>
                </a:cubicBezTo>
                <a:cubicBezTo>
                  <a:pt x="2744941" y="1084263"/>
                  <a:pt x="2760414" y="1094597"/>
                  <a:pt x="2768150" y="1107516"/>
                </a:cubicBezTo>
                <a:cubicBezTo>
                  <a:pt x="3041505" y="1577740"/>
                  <a:pt x="3041505" y="1577740"/>
                  <a:pt x="3041505" y="1577740"/>
                </a:cubicBezTo>
                <a:cubicBezTo>
                  <a:pt x="3049242" y="1593242"/>
                  <a:pt x="3049242" y="1611327"/>
                  <a:pt x="3041505" y="1624246"/>
                </a:cubicBezTo>
                <a:cubicBezTo>
                  <a:pt x="2768150" y="2094471"/>
                  <a:pt x="2768150" y="2094471"/>
                  <a:pt x="2768150" y="2094471"/>
                </a:cubicBezTo>
                <a:cubicBezTo>
                  <a:pt x="2760414" y="2109973"/>
                  <a:pt x="2744941" y="2117724"/>
                  <a:pt x="2729468" y="2117724"/>
                </a:cubicBezTo>
                <a:cubicBezTo>
                  <a:pt x="2187916" y="2117724"/>
                  <a:pt x="2187916" y="2117724"/>
                  <a:pt x="2187916" y="2117724"/>
                </a:cubicBezTo>
                <a:cubicBezTo>
                  <a:pt x="2169864" y="2117724"/>
                  <a:pt x="2154391" y="2109973"/>
                  <a:pt x="2146654" y="2094471"/>
                </a:cubicBezTo>
                <a:cubicBezTo>
                  <a:pt x="1875878" y="1624246"/>
                  <a:pt x="1875878" y="1624246"/>
                  <a:pt x="1875878" y="1624246"/>
                </a:cubicBezTo>
                <a:cubicBezTo>
                  <a:pt x="1868142" y="1611327"/>
                  <a:pt x="1868142" y="1593242"/>
                  <a:pt x="1875878" y="1577740"/>
                </a:cubicBezTo>
                <a:cubicBezTo>
                  <a:pt x="2146654" y="1107516"/>
                  <a:pt x="2146654" y="1107516"/>
                  <a:pt x="2146654" y="1107516"/>
                </a:cubicBezTo>
                <a:cubicBezTo>
                  <a:pt x="2154391" y="1094597"/>
                  <a:pt x="2169864" y="1084263"/>
                  <a:pt x="2187916" y="1084263"/>
                </a:cubicBezTo>
                <a:close/>
                <a:moveTo>
                  <a:pt x="315101" y="1084263"/>
                </a:moveTo>
                <a:cubicBezTo>
                  <a:pt x="858957" y="1084263"/>
                  <a:pt x="858957" y="1084263"/>
                  <a:pt x="858957" y="1084263"/>
                </a:cubicBezTo>
                <a:cubicBezTo>
                  <a:pt x="874422" y="1084263"/>
                  <a:pt x="889887" y="1094597"/>
                  <a:pt x="897620" y="1107516"/>
                </a:cubicBezTo>
                <a:cubicBezTo>
                  <a:pt x="1168259" y="1577740"/>
                  <a:pt x="1168259" y="1577740"/>
                  <a:pt x="1168259" y="1577740"/>
                </a:cubicBezTo>
                <a:cubicBezTo>
                  <a:pt x="1175992" y="1593242"/>
                  <a:pt x="1175992" y="1611327"/>
                  <a:pt x="1168259" y="1624246"/>
                </a:cubicBezTo>
                <a:cubicBezTo>
                  <a:pt x="897620" y="2094471"/>
                  <a:pt x="897620" y="2094471"/>
                  <a:pt x="897620" y="2094471"/>
                </a:cubicBezTo>
                <a:cubicBezTo>
                  <a:pt x="889887" y="2109973"/>
                  <a:pt x="874422" y="2117724"/>
                  <a:pt x="858957" y="2117724"/>
                </a:cubicBezTo>
                <a:cubicBezTo>
                  <a:pt x="315101" y="2117724"/>
                  <a:pt x="315101" y="2117724"/>
                  <a:pt x="315101" y="2117724"/>
                </a:cubicBezTo>
                <a:cubicBezTo>
                  <a:pt x="299636" y="2117724"/>
                  <a:pt x="284171" y="2109973"/>
                  <a:pt x="276439" y="2094471"/>
                </a:cubicBezTo>
                <a:cubicBezTo>
                  <a:pt x="5799" y="1624246"/>
                  <a:pt x="5799" y="1624246"/>
                  <a:pt x="5799" y="1624246"/>
                </a:cubicBezTo>
                <a:cubicBezTo>
                  <a:pt x="-1933" y="1611327"/>
                  <a:pt x="-1933" y="1593242"/>
                  <a:pt x="5799" y="1577740"/>
                </a:cubicBezTo>
                <a:cubicBezTo>
                  <a:pt x="276439" y="1107516"/>
                  <a:pt x="276439" y="1107516"/>
                  <a:pt x="276439" y="1107516"/>
                </a:cubicBezTo>
                <a:cubicBezTo>
                  <a:pt x="284171" y="1094597"/>
                  <a:pt x="299636" y="1084263"/>
                  <a:pt x="315101" y="1084263"/>
                </a:cubicBezTo>
                <a:close/>
                <a:moveTo>
                  <a:pt x="5928064" y="1084262"/>
                </a:moveTo>
                <a:cubicBezTo>
                  <a:pt x="6469617" y="1084262"/>
                  <a:pt x="6469617" y="1084262"/>
                  <a:pt x="6469617" y="1084262"/>
                </a:cubicBezTo>
                <a:cubicBezTo>
                  <a:pt x="6487668" y="1084262"/>
                  <a:pt x="6503142" y="1094597"/>
                  <a:pt x="6510878" y="1107515"/>
                </a:cubicBezTo>
                <a:cubicBezTo>
                  <a:pt x="6781654" y="1577740"/>
                  <a:pt x="6781654" y="1577740"/>
                  <a:pt x="6781654" y="1577740"/>
                </a:cubicBezTo>
                <a:cubicBezTo>
                  <a:pt x="6789391" y="1593242"/>
                  <a:pt x="6789391" y="1611327"/>
                  <a:pt x="6781654" y="1624246"/>
                </a:cubicBezTo>
                <a:cubicBezTo>
                  <a:pt x="6510878" y="2094471"/>
                  <a:pt x="6510878" y="2094471"/>
                  <a:pt x="6510878" y="2094471"/>
                </a:cubicBezTo>
                <a:cubicBezTo>
                  <a:pt x="6503142" y="2109973"/>
                  <a:pt x="6487668" y="2117724"/>
                  <a:pt x="6469617" y="2117724"/>
                </a:cubicBezTo>
                <a:cubicBezTo>
                  <a:pt x="5928064" y="2117724"/>
                  <a:pt x="5928064" y="2117724"/>
                  <a:pt x="5928064" y="2117724"/>
                </a:cubicBezTo>
                <a:cubicBezTo>
                  <a:pt x="5912592" y="2117724"/>
                  <a:pt x="5897118" y="2109973"/>
                  <a:pt x="5889382" y="2094471"/>
                </a:cubicBezTo>
                <a:cubicBezTo>
                  <a:pt x="5616028" y="1624246"/>
                  <a:pt x="5616028" y="1624246"/>
                  <a:pt x="5616028" y="1624246"/>
                </a:cubicBezTo>
                <a:cubicBezTo>
                  <a:pt x="5608292" y="1611327"/>
                  <a:pt x="5608292" y="1593242"/>
                  <a:pt x="5616028" y="1577740"/>
                </a:cubicBezTo>
                <a:cubicBezTo>
                  <a:pt x="5889382" y="1107515"/>
                  <a:pt x="5889382" y="1107515"/>
                  <a:pt x="5889382" y="1107515"/>
                </a:cubicBezTo>
                <a:cubicBezTo>
                  <a:pt x="5897118" y="1094597"/>
                  <a:pt x="5912592" y="1084262"/>
                  <a:pt x="5928064" y="1084262"/>
                </a:cubicBezTo>
                <a:close/>
                <a:moveTo>
                  <a:pt x="1245376" y="542925"/>
                </a:moveTo>
                <a:cubicBezTo>
                  <a:pt x="1789232" y="542925"/>
                  <a:pt x="1789232" y="542925"/>
                  <a:pt x="1789232" y="542925"/>
                </a:cubicBezTo>
                <a:cubicBezTo>
                  <a:pt x="1804697" y="542925"/>
                  <a:pt x="1820162" y="553244"/>
                  <a:pt x="1827895" y="566142"/>
                </a:cubicBezTo>
                <a:cubicBezTo>
                  <a:pt x="2098534" y="1035645"/>
                  <a:pt x="2098534" y="1035645"/>
                  <a:pt x="2098534" y="1035645"/>
                </a:cubicBezTo>
                <a:cubicBezTo>
                  <a:pt x="2106267" y="1051124"/>
                  <a:pt x="2106267" y="1069181"/>
                  <a:pt x="2098534" y="1082080"/>
                </a:cubicBezTo>
                <a:cubicBezTo>
                  <a:pt x="1827895" y="1551582"/>
                  <a:pt x="1827895" y="1551582"/>
                  <a:pt x="1827895" y="1551582"/>
                </a:cubicBezTo>
                <a:cubicBezTo>
                  <a:pt x="1820162" y="1567060"/>
                  <a:pt x="1804697" y="1574799"/>
                  <a:pt x="1789232" y="1574799"/>
                </a:cubicBezTo>
                <a:cubicBezTo>
                  <a:pt x="1245376" y="1574799"/>
                  <a:pt x="1245376" y="1574799"/>
                  <a:pt x="1245376" y="1574799"/>
                </a:cubicBezTo>
                <a:cubicBezTo>
                  <a:pt x="1229911" y="1574799"/>
                  <a:pt x="1214446" y="1567060"/>
                  <a:pt x="1206714" y="1551582"/>
                </a:cubicBezTo>
                <a:cubicBezTo>
                  <a:pt x="936074" y="1082080"/>
                  <a:pt x="936074" y="1082080"/>
                  <a:pt x="936074" y="1082080"/>
                </a:cubicBezTo>
                <a:cubicBezTo>
                  <a:pt x="928342" y="1069181"/>
                  <a:pt x="928342" y="1051124"/>
                  <a:pt x="936074" y="1035645"/>
                </a:cubicBezTo>
                <a:cubicBezTo>
                  <a:pt x="1206714" y="566142"/>
                  <a:pt x="1206714" y="566142"/>
                  <a:pt x="1206714" y="566142"/>
                </a:cubicBezTo>
                <a:cubicBezTo>
                  <a:pt x="1214446" y="553244"/>
                  <a:pt x="1229911" y="542925"/>
                  <a:pt x="1245376" y="542925"/>
                </a:cubicBezTo>
                <a:close/>
                <a:moveTo>
                  <a:pt x="3120936" y="542924"/>
                </a:moveTo>
                <a:cubicBezTo>
                  <a:pt x="3661761" y="542924"/>
                  <a:pt x="3661761" y="542924"/>
                  <a:pt x="3661761" y="542924"/>
                </a:cubicBezTo>
                <a:cubicBezTo>
                  <a:pt x="3677213" y="542924"/>
                  <a:pt x="3692665" y="553243"/>
                  <a:pt x="3700391" y="566142"/>
                </a:cubicBezTo>
                <a:cubicBezTo>
                  <a:pt x="3973379" y="1035645"/>
                  <a:pt x="3973379" y="1035645"/>
                  <a:pt x="3973379" y="1035645"/>
                </a:cubicBezTo>
                <a:cubicBezTo>
                  <a:pt x="3981105" y="1051123"/>
                  <a:pt x="3981105" y="1069181"/>
                  <a:pt x="3973379" y="1082079"/>
                </a:cubicBezTo>
                <a:cubicBezTo>
                  <a:pt x="3700391" y="1551582"/>
                  <a:pt x="3700391" y="1551582"/>
                  <a:pt x="3700391" y="1551582"/>
                </a:cubicBezTo>
                <a:cubicBezTo>
                  <a:pt x="3692665" y="1567060"/>
                  <a:pt x="3677213" y="1574799"/>
                  <a:pt x="3661761" y="1574799"/>
                </a:cubicBezTo>
                <a:cubicBezTo>
                  <a:pt x="3120936" y="1574799"/>
                  <a:pt x="3120936" y="1574799"/>
                  <a:pt x="3120936" y="1574799"/>
                </a:cubicBezTo>
                <a:cubicBezTo>
                  <a:pt x="3102909" y="1574799"/>
                  <a:pt x="3087457" y="1567060"/>
                  <a:pt x="3079731" y="1551582"/>
                </a:cubicBezTo>
                <a:cubicBezTo>
                  <a:pt x="2809318" y="1082079"/>
                  <a:pt x="2809318" y="1082079"/>
                  <a:pt x="2809318" y="1082079"/>
                </a:cubicBezTo>
                <a:cubicBezTo>
                  <a:pt x="2801592" y="1069181"/>
                  <a:pt x="2801592" y="1051123"/>
                  <a:pt x="2809318" y="1035645"/>
                </a:cubicBezTo>
                <a:cubicBezTo>
                  <a:pt x="3079731" y="566142"/>
                  <a:pt x="3079731" y="566142"/>
                  <a:pt x="3079731" y="566142"/>
                </a:cubicBezTo>
                <a:cubicBezTo>
                  <a:pt x="3087457" y="553243"/>
                  <a:pt x="3102909" y="542924"/>
                  <a:pt x="3120936" y="542924"/>
                </a:cubicBezTo>
                <a:close/>
                <a:moveTo>
                  <a:pt x="4057990" y="0"/>
                </a:moveTo>
                <a:cubicBezTo>
                  <a:pt x="4599543" y="0"/>
                  <a:pt x="4599543" y="0"/>
                  <a:pt x="4599543" y="0"/>
                </a:cubicBezTo>
                <a:cubicBezTo>
                  <a:pt x="4617594" y="0"/>
                  <a:pt x="4630488" y="10335"/>
                  <a:pt x="4640804" y="23253"/>
                </a:cubicBezTo>
                <a:cubicBezTo>
                  <a:pt x="4911580" y="493479"/>
                  <a:pt x="4911580" y="493479"/>
                  <a:pt x="4911580" y="493479"/>
                </a:cubicBezTo>
                <a:cubicBezTo>
                  <a:pt x="4919316" y="508981"/>
                  <a:pt x="4919316" y="527066"/>
                  <a:pt x="4911580" y="539985"/>
                </a:cubicBezTo>
                <a:cubicBezTo>
                  <a:pt x="4640804" y="1010210"/>
                  <a:pt x="4640804" y="1010210"/>
                  <a:pt x="4640804" y="1010210"/>
                </a:cubicBezTo>
                <a:cubicBezTo>
                  <a:pt x="4630488" y="1025712"/>
                  <a:pt x="4617594" y="1033463"/>
                  <a:pt x="4599543" y="1033463"/>
                </a:cubicBezTo>
                <a:cubicBezTo>
                  <a:pt x="4057990" y="1033463"/>
                  <a:pt x="4057990" y="1033463"/>
                  <a:pt x="4057990" y="1033463"/>
                </a:cubicBezTo>
                <a:cubicBezTo>
                  <a:pt x="4039939" y="1033463"/>
                  <a:pt x="4027045" y="1025712"/>
                  <a:pt x="4016729" y="1010210"/>
                </a:cubicBezTo>
                <a:cubicBezTo>
                  <a:pt x="3745953" y="539985"/>
                  <a:pt x="3745953" y="539985"/>
                  <a:pt x="3745953" y="539985"/>
                </a:cubicBezTo>
                <a:cubicBezTo>
                  <a:pt x="3738217" y="527066"/>
                  <a:pt x="3738217" y="508981"/>
                  <a:pt x="3745953" y="493479"/>
                </a:cubicBezTo>
                <a:cubicBezTo>
                  <a:pt x="4016729" y="23253"/>
                  <a:pt x="4016729" y="23253"/>
                  <a:pt x="4016729" y="23253"/>
                </a:cubicBezTo>
                <a:cubicBezTo>
                  <a:pt x="4027045" y="10335"/>
                  <a:pt x="4039939" y="0"/>
                  <a:pt x="4057990" y="0"/>
                </a:cubicBezTo>
                <a:close/>
                <a:moveTo>
                  <a:pt x="2185898" y="0"/>
                </a:moveTo>
                <a:cubicBezTo>
                  <a:pt x="2726723" y="0"/>
                  <a:pt x="2726723" y="0"/>
                  <a:pt x="2726723" y="0"/>
                </a:cubicBezTo>
                <a:cubicBezTo>
                  <a:pt x="2742175" y="0"/>
                  <a:pt x="2757627" y="10335"/>
                  <a:pt x="2765353" y="23253"/>
                </a:cubicBezTo>
                <a:cubicBezTo>
                  <a:pt x="3035765" y="493479"/>
                  <a:pt x="3035765" y="493479"/>
                  <a:pt x="3035765" y="493479"/>
                </a:cubicBezTo>
                <a:cubicBezTo>
                  <a:pt x="3046067" y="508981"/>
                  <a:pt x="3046067" y="527066"/>
                  <a:pt x="3035765" y="539985"/>
                </a:cubicBezTo>
                <a:cubicBezTo>
                  <a:pt x="2765353" y="1010210"/>
                  <a:pt x="2765353" y="1010210"/>
                  <a:pt x="2765353" y="1010210"/>
                </a:cubicBezTo>
                <a:cubicBezTo>
                  <a:pt x="2757627" y="1025712"/>
                  <a:pt x="2742175" y="1033464"/>
                  <a:pt x="2726723" y="1033464"/>
                </a:cubicBezTo>
                <a:cubicBezTo>
                  <a:pt x="2185898" y="1033464"/>
                  <a:pt x="2185898" y="1033464"/>
                  <a:pt x="2185898" y="1033464"/>
                </a:cubicBezTo>
                <a:cubicBezTo>
                  <a:pt x="2167870" y="1033464"/>
                  <a:pt x="2152418" y="1025712"/>
                  <a:pt x="2144692" y="1010210"/>
                </a:cubicBezTo>
                <a:cubicBezTo>
                  <a:pt x="1874280" y="539985"/>
                  <a:pt x="1874280" y="539985"/>
                  <a:pt x="1874280" y="539985"/>
                </a:cubicBezTo>
                <a:cubicBezTo>
                  <a:pt x="1866554" y="527066"/>
                  <a:pt x="1866554" y="508981"/>
                  <a:pt x="1874280" y="493479"/>
                </a:cubicBezTo>
                <a:cubicBezTo>
                  <a:pt x="2144692" y="23253"/>
                  <a:pt x="2144692" y="23253"/>
                  <a:pt x="2144692" y="23253"/>
                </a:cubicBezTo>
                <a:cubicBezTo>
                  <a:pt x="2152418" y="10335"/>
                  <a:pt x="2167870" y="0"/>
                  <a:pt x="218589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8180901" y="3497942"/>
            <a:ext cx="4011099" cy="3360058"/>
          </a:xfrm>
          <a:custGeom>
            <a:avLst/>
            <a:gdLst>
              <a:gd name="connsiteX0" fmla="*/ 1511113 w 4011099"/>
              <a:gd name="connsiteY0" fmla="*/ 0 h 3360058"/>
              <a:gd name="connsiteX1" fmla="*/ 3858014 w 4011099"/>
              <a:gd name="connsiteY1" fmla="*/ 0 h 3360058"/>
              <a:gd name="connsiteX2" fmla="*/ 4011099 w 4011099"/>
              <a:gd name="connsiteY2" fmla="*/ 0 h 3360058"/>
              <a:gd name="connsiteX3" fmla="*/ 4011099 w 4011099"/>
              <a:gd name="connsiteY3" fmla="*/ 3360058 h 3360058"/>
              <a:gd name="connsiteX4" fmla="*/ 483884 w 4011099"/>
              <a:gd name="connsiteY4" fmla="*/ 3360058 h 3360058"/>
              <a:gd name="connsiteX5" fmla="*/ 455419 w 4011099"/>
              <a:gd name="connsiteY5" fmla="*/ 3310753 h 3360058"/>
              <a:gd name="connsiteX6" fmla="*/ 28928 w 4011099"/>
              <a:gd name="connsiteY6" fmla="*/ 2572009 h 3360058"/>
              <a:gd name="connsiteX7" fmla="*/ 28928 w 4011099"/>
              <a:gd name="connsiteY7" fmla="*/ 2351235 h 3360058"/>
              <a:gd name="connsiteX8" fmla="*/ 1321018 w 4011099"/>
              <a:gd name="connsiteY8" fmla="*/ 110387 h 3360058"/>
              <a:gd name="connsiteX9" fmla="*/ 1511113 w 4011099"/>
              <a:gd name="connsiteY9" fmla="*/ 0 h 3360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11099" h="3360058">
                <a:moveTo>
                  <a:pt x="1511113" y="0"/>
                </a:moveTo>
                <a:cubicBezTo>
                  <a:pt x="1511113" y="0"/>
                  <a:pt x="1511113" y="0"/>
                  <a:pt x="3858014" y="0"/>
                </a:cubicBezTo>
                <a:lnTo>
                  <a:pt x="4011099" y="0"/>
                </a:lnTo>
                <a:lnTo>
                  <a:pt x="4011099" y="3360058"/>
                </a:lnTo>
                <a:lnTo>
                  <a:pt x="483884" y="3360058"/>
                </a:lnTo>
                <a:lnTo>
                  <a:pt x="455419" y="3310753"/>
                </a:lnTo>
                <a:cubicBezTo>
                  <a:pt x="331762" y="3096561"/>
                  <a:pt x="190440" y="2851770"/>
                  <a:pt x="28928" y="2572009"/>
                </a:cubicBezTo>
                <a:cubicBezTo>
                  <a:pt x="-9642" y="2503017"/>
                  <a:pt x="-9642" y="2417467"/>
                  <a:pt x="28928" y="2351235"/>
                </a:cubicBezTo>
                <a:cubicBezTo>
                  <a:pt x="28928" y="2351235"/>
                  <a:pt x="28928" y="2351235"/>
                  <a:pt x="1321018" y="110387"/>
                </a:cubicBezTo>
                <a:cubicBezTo>
                  <a:pt x="1359588" y="41395"/>
                  <a:pt x="1431218" y="0"/>
                  <a:pt x="15111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53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/>
          <p:cNvSpPr>
            <a:spLocks noGrp="1"/>
          </p:cNvSpPr>
          <p:nvPr>
            <p:ph type="pic" sz="quarter" idx="12"/>
          </p:nvPr>
        </p:nvSpPr>
        <p:spPr>
          <a:xfrm>
            <a:off x="7202592" y="1279574"/>
            <a:ext cx="3943786" cy="3693225"/>
          </a:xfrm>
          <a:custGeom>
            <a:avLst/>
            <a:gdLst>
              <a:gd name="connsiteX0" fmla="*/ 2575200 w 3943786"/>
              <a:gd name="connsiteY0" fmla="*/ 2966557 h 3693225"/>
              <a:gd name="connsiteX1" fmla="*/ 2956430 w 3943786"/>
              <a:gd name="connsiteY1" fmla="*/ 2966557 h 3693225"/>
              <a:gd name="connsiteX2" fmla="*/ 2984504 w 3943786"/>
              <a:gd name="connsiteY2" fmla="*/ 2982859 h 3693225"/>
              <a:gd name="connsiteX3" fmla="*/ 3175323 w 3943786"/>
              <a:gd name="connsiteY3" fmla="*/ 3313793 h 3693225"/>
              <a:gd name="connsiteX4" fmla="*/ 3175323 w 3943786"/>
              <a:gd name="connsiteY4" fmla="*/ 3346397 h 3693225"/>
              <a:gd name="connsiteX5" fmla="*/ 2984504 w 3943786"/>
              <a:gd name="connsiteY5" fmla="*/ 3676923 h 3693225"/>
              <a:gd name="connsiteX6" fmla="*/ 2956430 w 3943786"/>
              <a:gd name="connsiteY6" fmla="*/ 3693225 h 3693225"/>
              <a:gd name="connsiteX7" fmla="*/ 2575200 w 3943786"/>
              <a:gd name="connsiteY7" fmla="*/ 3693225 h 3693225"/>
              <a:gd name="connsiteX8" fmla="*/ 2547126 w 3943786"/>
              <a:gd name="connsiteY8" fmla="*/ 3676923 h 3693225"/>
              <a:gd name="connsiteX9" fmla="*/ 2356307 w 3943786"/>
              <a:gd name="connsiteY9" fmla="*/ 3346397 h 3693225"/>
              <a:gd name="connsiteX10" fmla="*/ 2356307 w 3943786"/>
              <a:gd name="connsiteY10" fmla="*/ 3313793 h 3693225"/>
              <a:gd name="connsiteX11" fmla="*/ 2547126 w 3943786"/>
              <a:gd name="connsiteY11" fmla="*/ 2982859 h 3693225"/>
              <a:gd name="connsiteX12" fmla="*/ 2575200 w 3943786"/>
              <a:gd name="connsiteY12" fmla="*/ 2966557 h 3693225"/>
              <a:gd name="connsiteX13" fmla="*/ 804908 w 3943786"/>
              <a:gd name="connsiteY13" fmla="*/ 693713 h 3693225"/>
              <a:gd name="connsiteX14" fmla="*/ 2179927 w 3943786"/>
              <a:gd name="connsiteY14" fmla="*/ 693713 h 3693225"/>
              <a:gd name="connsiteX15" fmla="*/ 2281182 w 3943786"/>
              <a:gd name="connsiteY15" fmla="*/ 752512 h 3693225"/>
              <a:gd name="connsiteX16" fmla="*/ 2969426 w 3943786"/>
              <a:gd name="connsiteY16" fmla="*/ 1946119 h 3693225"/>
              <a:gd name="connsiteX17" fmla="*/ 2969426 w 3943786"/>
              <a:gd name="connsiteY17" fmla="*/ 2063716 h 3693225"/>
              <a:gd name="connsiteX18" fmla="*/ 2281182 w 3943786"/>
              <a:gd name="connsiteY18" fmla="*/ 3255853 h 3693225"/>
              <a:gd name="connsiteX19" fmla="*/ 2179927 w 3943786"/>
              <a:gd name="connsiteY19" fmla="*/ 3314651 h 3693225"/>
              <a:gd name="connsiteX20" fmla="*/ 804908 w 3943786"/>
              <a:gd name="connsiteY20" fmla="*/ 3314651 h 3693225"/>
              <a:gd name="connsiteX21" fmla="*/ 703652 w 3943786"/>
              <a:gd name="connsiteY21" fmla="*/ 3255853 h 3693225"/>
              <a:gd name="connsiteX22" fmla="*/ 15409 w 3943786"/>
              <a:gd name="connsiteY22" fmla="*/ 2063716 h 3693225"/>
              <a:gd name="connsiteX23" fmla="*/ 15409 w 3943786"/>
              <a:gd name="connsiteY23" fmla="*/ 1946119 h 3693225"/>
              <a:gd name="connsiteX24" fmla="*/ 703652 w 3943786"/>
              <a:gd name="connsiteY24" fmla="*/ 752512 h 3693225"/>
              <a:gd name="connsiteX25" fmla="*/ 804908 w 3943786"/>
              <a:gd name="connsiteY25" fmla="*/ 693713 h 3693225"/>
              <a:gd name="connsiteX26" fmla="*/ 2789815 w 3943786"/>
              <a:gd name="connsiteY26" fmla="*/ 0 h 3693225"/>
              <a:gd name="connsiteX27" fmla="*/ 3517699 w 3943786"/>
              <a:gd name="connsiteY27" fmla="*/ 0 h 3693225"/>
              <a:gd name="connsiteX28" fmla="*/ 3571299 w 3943786"/>
              <a:gd name="connsiteY28" fmla="*/ 31126 h 3693225"/>
              <a:gd name="connsiteX29" fmla="*/ 3935630 w 3943786"/>
              <a:gd name="connsiteY29" fmla="*/ 662977 h 3693225"/>
              <a:gd name="connsiteX30" fmla="*/ 3935630 w 3943786"/>
              <a:gd name="connsiteY30" fmla="*/ 725228 h 3693225"/>
              <a:gd name="connsiteX31" fmla="*/ 3571299 w 3943786"/>
              <a:gd name="connsiteY31" fmla="*/ 1356301 h 3693225"/>
              <a:gd name="connsiteX32" fmla="*/ 3517699 w 3943786"/>
              <a:gd name="connsiteY32" fmla="*/ 1387426 h 3693225"/>
              <a:gd name="connsiteX33" fmla="*/ 2789815 w 3943786"/>
              <a:gd name="connsiteY33" fmla="*/ 1387426 h 3693225"/>
              <a:gd name="connsiteX34" fmla="*/ 2736215 w 3943786"/>
              <a:gd name="connsiteY34" fmla="*/ 1356301 h 3693225"/>
              <a:gd name="connsiteX35" fmla="*/ 2371885 w 3943786"/>
              <a:gd name="connsiteY35" fmla="*/ 725228 h 3693225"/>
              <a:gd name="connsiteX36" fmla="*/ 2371885 w 3943786"/>
              <a:gd name="connsiteY36" fmla="*/ 662977 h 3693225"/>
              <a:gd name="connsiteX37" fmla="*/ 2736215 w 3943786"/>
              <a:gd name="connsiteY37" fmla="*/ 31126 h 3693225"/>
              <a:gd name="connsiteX38" fmla="*/ 2789815 w 3943786"/>
              <a:gd name="connsiteY38" fmla="*/ 0 h 3693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943786" h="3693225">
                <a:moveTo>
                  <a:pt x="2575200" y="2966557"/>
                </a:moveTo>
                <a:cubicBezTo>
                  <a:pt x="2575200" y="2966557"/>
                  <a:pt x="2575200" y="2966557"/>
                  <a:pt x="2956430" y="2966557"/>
                </a:cubicBezTo>
                <a:cubicBezTo>
                  <a:pt x="2968230" y="2966557"/>
                  <a:pt x="2978808" y="2972671"/>
                  <a:pt x="2984504" y="2982859"/>
                </a:cubicBezTo>
                <a:cubicBezTo>
                  <a:pt x="2984504" y="2982859"/>
                  <a:pt x="2984504" y="2982859"/>
                  <a:pt x="3175323" y="3313793"/>
                </a:cubicBezTo>
                <a:cubicBezTo>
                  <a:pt x="3181019" y="3323574"/>
                  <a:pt x="3181019" y="3336208"/>
                  <a:pt x="3175323" y="3346397"/>
                </a:cubicBezTo>
                <a:cubicBezTo>
                  <a:pt x="3175323" y="3346397"/>
                  <a:pt x="3175323" y="3346397"/>
                  <a:pt x="2984504" y="3676923"/>
                </a:cubicBezTo>
                <a:cubicBezTo>
                  <a:pt x="2978808" y="3687112"/>
                  <a:pt x="2968230" y="3693225"/>
                  <a:pt x="2956430" y="3693225"/>
                </a:cubicBezTo>
                <a:cubicBezTo>
                  <a:pt x="2956430" y="3693225"/>
                  <a:pt x="2956430" y="3693225"/>
                  <a:pt x="2575200" y="3693225"/>
                </a:cubicBezTo>
                <a:cubicBezTo>
                  <a:pt x="2563400" y="3693225"/>
                  <a:pt x="2552822" y="3687112"/>
                  <a:pt x="2547126" y="3676923"/>
                </a:cubicBezTo>
                <a:cubicBezTo>
                  <a:pt x="2547126" y="3676923"/>
                  <a:pt x="2547126" y="3676923"/>
                  <a:pt x="2356307" y="3346397"/>
                </a:cubicBezTo>
                <a:cubicBezTo>
                  <a:pt x="2350611" y="3336208"/>
                  <a:pt x="2350611" y="3323574"/>
                  <a:pt x="2356307" y="3313793"/>
                </a:cubicBezTo>
                <a:cubicBezTo>
                  <a:pt x="2356307" y="3313793"/>
                  <a:pt x="2356307" y="3313793"/>
                  <a:pt x="2547126" y="2982859"/>
                </a:cubicBezTo>
                <a:cubicBezTo>
                  <a:pt x="2552822" y="2972671"/>
                  <a:pt x="2563400" y="2966557"/>
                  <a:pt x="2575200" y="2966557"/>
                </a:cubicBezTo>
                <a:close/>
                <a:moveTo>
                  <a:pt x="804908" y="693713"/>
                </a:moveTo>
                <a:cubicBezTo>
                  <a:pt x="804908" y="693713"/>
                  <a:pt x="804908" y="693713"/>
                  <a:pt x="2179927" y="693713"/>
                </a:cubicBezTo>
                <a:cubicBezTo>
                  <a:pt x="2222483" y="693713"/>
                  <a:pt x="2260638" y="715762"/>
                  <a:pt x="2281182" y="752512"/>
                </a:cubicBezTo>
                <a:cubicBezTo>
                  <a:pt x="2281182" y="752512"/>
                  <a:pt x="2281182" y="752512"/>
                  <a:pt x="2969426" y="1946119"/>
                </a:cubicBezTo>
                <a:cubicBezTo>
                  <a:pt x="2989970" y="1981398"/>
                  <a:pt x="2989970" y="2026967"/>
                  <a:pt x="2969426" y="2063716"/>
                </a:cubicBezTo>
                <a:cubicBezTo>
                  <a:pt x="2969426" y="2063716"/>
                  <a:pt x="2969426" y="2063716"/>
                  <a:pt x="2281182" y="3255853"/>
                </a:cubicBezTo>
                <a:cubicBezTo>
                  <a:pt x="2260638" y="3292602"/>
                  <a:pt x="2222483" y="3314651"/>
                  <a:pt x="2179927" y="3314651"/>
                </a:cubicBezTo>
                <a:cubicBezTo>
                  <a:pt x="2179927" y="3314651"/>
                  <a:pt x="2179927" y="3314651"/>
                  <a:pt x="804908" y="3314651"/>
                </a:cubicBezTo>
                <a:cubicBezTo>
                  <a:pt x="762351" y="3314651"/>
                  <a:pt x="724197" y="3292602"/>
                  <a:pt x="703652" y="3255853"/>
                </a:cubicBezTo>
                <a:cubicBezTo>
                  <a:pt x="703652" y="3255853"/>
                  <a:pt x="703652" y="3255853"/>
                  <a:pt x="15409" y="2063716"/>
                </a:cubicBezTo>
                <a:cubicBezTo>
                  <a:pt x="-5136" y="2026967"/>
                  <a:pt x="-5136" y="1981398"/>
                  <a:pt x="15409" y="1946119"/>
                </a:cubicBezTo>
                <a:cubicBezTo>
                  <a:pt x="15409" y="1946119"/>
                  <a:pt x="15409" y="1946119"/>
                  <a:pt x="703652" y="752512"/>
                </a:cubicBezTo>
                <a:cubicBezTo>
                  <a:pt x="724197" y="715762"/>
                  <a:pt x="762351" y="693713"/>
                  <a:pt x="804908" y="693713"/>
                </a:cubicBezTo>
                <a:close/>
                <a:moveTo>
                  <a:pt x="2789815" y="0"/>
                </a:moveTo>
                <a:cubicBezTo>
                  <a:pt x="2789815" y="0"/>
                  <a:pt x="2789815" y="0"/>
                  <a:pt x="3517699" y="0"/>
                </a:cubicBezTo>
                <a:cubicBezTo>
                  <a:pt x="3540226" y="0"/>
                  <a:pt x="3560424" y="11672"/>
                  <a:pt x="3571299" y="31126"/>
                </a:cubicBezTo>
                <a:cubicBezTo>
                  <a:pt x="3571299" y="31126"/>
                  <a:pt x="3571299" y="31126"/>
                  <a:pt x="3935630" y="662977"/>
                </a:cubicBezTo>
                <a:cubicBezTo>
                  <a:pt x="3946505" y="681652"/>
                  <a:pt x="3946505" y="705774"/>
                  <a:pt x="3935630" y="725228"/>
                </a:cubicBezTo>
                <a:cubicBezTo>
                  <a:pt x="3935630" y="725228"/>
                  <a:pt x="3935630" y="725228"/>
                  <a:pt x="3571299" y="1356301"/>
                </a:cubicBezTo>
                <a:cubicBezTo>
                  <a:pt x="3560424" y="1375754"/>
                  <a:pt x="3540226" y="1387426"/>
                  <a:pt x="3517699" y="1387426"/>
                </a:cubicBezTo>
                <a:cubicBezTo>
                  <a:pt x="3517699" y="1387426"/>
                  <a:pt x="3517699" y="1387426"/>
                  <a:pt x="2789815" y="1387426"/>
                </a:cubicBezTo>
                <a:cubicBezTo>
                  <a:pt x="2767288" y="1387426"/>
                  <a:pt x="2747090" y="1375754"/>
                  <a:pt x="2736215" y="1356301"/>
                </a:cubicBezTo>
                <a:cubicBezTo>
                  <a:pt x="2736215" y="1356301"/>
                  <a:pt x="2736215" y="1356301"/>
                  <a:pt x="2371885" y="725228"/>
                </a:cubicBezTo>
                <a:cubicBezTo>
                  <a:pt x="2361009" y="705774"/>
                  <a:pt x="2361009" y="681652"/>
                  <a:pt x="2371885" y="662977"/>
                </a:cubicBezTo>
                <a:cubicBezTo>
                  <a:pt x="2371885" y="662977"/>
                  <a:pt x="2371885" y="662977"/>
                  <a:pt x="2736215" y="31126"/>
                </a:cubicBezTo>
                <a:cubicBezTo>
                  <a:pt x="2747090" y="11672"/>
                  <a:pt x="2767288" y="0"/>
                  <a:pt x="278981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4" name="Freeform 33"/>
          <p:cNvSpPr>
            <a:spLocks noChangeAspect="1"/>
          </p:cNvSpPr>
          <p:nvPr userDrawn="1"/>
        </p:nvSpPr>
        <p:spPr bwMode="auto">
          <a:xfrm>
            <a:off x="7202592" y="1973287"/>
            <a:ext cx="2984834" cy="2620938"/>
          </a:xfrm>
          <a:custGeom>
            <a:avLst/>
            <a:gdLst>
              <a:gd name="connsiteX0" fmla="*/ 804908 w 2984834"/>
              <a:gd name="connsiteY0" fmla="*/ 0 h 2620938"/>
              <a:gd name="connsiteX1" fmla="*/ 2179927 w 2984834"/>
              <a:gd name="connsiteY1" fmla="*/ 0 h 2620938"/>
              <a:gd name="connsiteX2" fmla="*/ 2281182 w 2984834"/>
              <a:gd name="connsiteY2" fmla="*/ 58799 h 2620938"/>
              <a:gd name="connsiteX3" fmla="*/ 2969426 w 2984834"/>
              <a:gd name="connsiteY3" fmla="*/ 1252406 h 2620938"/>
              <a:gd name="connsiteX4" fmla="*/ 2969426 w 2984834"/>
              <a:gd name="connsiteY4" fmla="*/ 1370003 h 2620938"/>
              <a:gd name="connsiteX5" fmla="*/ 2281182 w 2984834"/>
              <a:gd name="connsiteY5" fmla="*/ 2562140 h 2620938"/>
              <a:gd name="connsiteX6" fmla="*/ 2179927 w 2984834"/>
              <a:gd name="connsiteY6" fmla="*/ 2620938 h 2620938"/>
              <a:gd name="connsiteX7" fmla="*/ 804908 w 2984834"/>
              <a:gd name="connsiteY7" fmla="*/ 2620938 h 2620938"/>
              <a:gd name="connsiteX8" fmla="*/ 703652 w 2984834"/>
              <a:gd name="connsiteY8" fmla="*/ 2562140 h 2620938"/>
              <a:gd name="connsiteX9" fmla="*/ 15409 w 2984834"/>
              <a:gd name="connsiteY9" fmla="*/ 1370003 h 2620938"/>
              <a:gd name="connsiteX10" fmla="*/ 15409 w 2984834"/>
              <a:gd name="connsiteY10" fmla="*/ 1252406 h 2620938"/>
              <a:gd name="connsiteX11" fmla="*/ 703652 w 2984834"/>
              <a:gd name="connsiteY11" fmla="*/ 58799 h 2620938"/>
              <a:gd name="connsiteX12" fmla="*/ 804908 w 2984834"/>
              <a:gd name="connsiteY12" fmla="*/ 0 h 262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84834" h="2620938">
                <a:moveTo>
                  <a:pt x="804908" y="0"/>
                </a:moveTo>
                <a:cubicBezTo>
                  <a:pt x="804908" y="0"/>
                  <a:pt x="804908" y="0"/>
                  <a:pt x="2179927" y="0"/>
                </a:cubicBezTo>
                <a:cubicBezTo>
                  <a:pt x="2222483" y="0"/>
                  <a:pt x="2260638" y="22049"/>
                  <a:pt x="2281182" y="58799"/>
                </a:cubicBezTo>
                <a:cubicBezTo>
                  <a:pt x="2281182" y="58799"/>
                  <a:pt x="2281182" y="58799"/>
                  <a:pt x="2969426" y="1252406"/>
                </a:cubicBezTo>
                <a:cubicBezTo>
                  <a:pt x="2989970" y="1287685"/>
                  <a:pt x="2989970" y="1333254"/>
                  <a:pt x="2969426" y="1370003"/>
                </a:cubicBezTo>
                <a:cubicBezTo>
                  <a:pt x="2969426" y="1370003"/>
                  <a:pt x="2969426" y="1370003"/>
                  <a:pt x="2281182" y="2562140"/>
                </a:cubicBezTo>
                <a:cubicBezTo>
                  <a:pt x="2260638" y="2598889"/>
                  <a:pt x="2222483" y="2620938"/>
                  <a:pt x="2179927" y="2620938"/>
                </a:cubicBezTo>
                <a:cubicBezTo>
                  <a:pt x="2179927" y="2620938"/>
                  <a:pt x="2179927" y="2620938"/>
                  <a:pt x="804908" y="2620938"/>
                </a:cubicBezTo>
                <a:cubicBezTo>
                  <a:pt x="762351" y="2620938"/>
                  <a:pt x="724197" y="2598889"/>
                  <a:pt x="703652" y="2562140"/>
                </a:cubicBezTo>
                <a:cubicBezTo>
                  <a:pt x="703652" y="2562140"/>
                  <a:pt x="703652" y="2562140"/>
                  <a:pt x="15409" y="1370003"/>
                </a:cubicBezTo>
                <a:cubicBezTo>
                  <a:pt x="-5136" y="1333254"/>
                  <a:pt x="-5136" y="1287685"/>
                  <a:pt x="15409" y="1252406"/>
                </a:cubicBezTo>
                <a:cubicBezTo>
                  <a:pt x="15409" y="1252406"/>
                  <a:pt x="15409" y="1252406"/>
                  <a:pt x="703652" y="58799"/>
                </a:cubicBezTo>
                <a:cubicBezTo>
                  <a:pt x="724197" y="22049"/>
                  <a:pt x="762351" y="0"/>
                  <a:pt x="8049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853092" y="614387"/>
            <a:ext cx="2984834" cy="2620938"/>
          </a:xfrm>
          <a:custGeom>
            <a:avLst/>
            <a:gdLst>
              <a:gd name="connsiteX0" fmla="*/ 804908 w 2984834"/>
              <a:gd name="connsiteY0" fmla="*/ 0 h 2620938"/>
              <a:gd name="connsiteX1" fmla="*/ 2179927 w 2984834"/>
              <a:gd name="connsiteY1" fmla="*/ 0 h 2620938"/>
              <a:gd name="connsiteX2" fmla="*/ 2281182 w 2984834"/>
              <a:gd name="connsiteY2" fmla="*/ 58798 h 2620938"/>
              <a:gd name="connsiteX3" fmla="*/ 2969426 w 2984834"/>
              <a:gd name="connsiteY3" fmla="*/ 1252406 h 2620938"/>
              <a:gd name="connsiteX4" fmla="*/ 2969426 w 2984834"/>
              <a:gd name="connsiteY4" fmla="*/ 1370002 h 2620938"/>
              <a:gd name="connsiteX5" fmla="*/ 2281182 w 2984834"/>
              <a:gd name="connsiteY5" fmla="*/ 2562140 h 2620938"/>
              <a:gd name="connsiteX6" fmla="*/ 2179927 w 2984834"/>
              <a:gd name="connsiteY6" fmla="*/ 2620938 h 2620938"/>
              <a:gd name="connsiteX7" fmla="*/ 804908 w 2984834"/>
              <a:gd name="connsiteY7" fmla="*/ 2620938 h 2620938"/>
              <a:gd name="connsiteX8" fmla="*/ 703652 w 2984834"/>
              <a:gd name="connsiteY8" fmla="*/ 2562140 h 2620938"/>
              <a:gd name="connsiteX9" fmla="*/ 15409 w 2984834"/>
              <a:gd name="connsiteY9" fmla="*/ 1370002 h 2620938"/>
              <a:gd name="connsiteX10" fmla="*/ 15409 w 2984834"/>
              <a:gd name="connsiteY10" fmla="*/ 1252406 h 2620938"/>
              <a:gd name="connsiteX11" fmla="*/ 703652 w 2984834"/>
              <a:gd name="connsiteY11" fmla="*/ 58798 h 2620938"/>
              <a:gd name="connsiteX12" fmla="*/ 804908 w 2984834"/>
              <a:gd name="connsiteY12" fmla="*/ 0 h 262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84834" h="2620938">
                <a:moveTo>
                  <a:pt x="804908" y="0"/>
                </a:moveTo>
                <a:cubicBezTo>
                  <a:pt x="804908" y="0"/>
                  <a:pt x="804908" y="0"/>
                  <a:pt x="2179927" y="0"/>
                </a:cubicBezTo>
                <a:cubicBezTo>
                  <a:pt x="2222483" y="0"/>
                  <a:pt x="2260638" y="22049"/>
                  <a:pt x="2281182" y="58798"/>
                </a:cubicBezTo>
                <a:cubicBezTo>
                  <a:pt x="2281182" y="58798"/>
                  <a:pt x="2281182" y="58798"/>
                  <a:pt x="2969426" y="1252406"/>
                </a:cubicBezTo>
                <a:cubicBezTo>
                  <a:pt x="2989970" y="1287685"/>
                  <a:pt x="2989970" y="1333253"/>
                  <a:pt x="2969426" y="1370002"/>
                </a:cubicBezTo>
                <a:cubicBezTo>
                  <a:pt x="2969426" y="1370002"/>
                  <a:pt x="2969426" y="1370002"/>
                  <a:pt x="2281182" y="2562140"/>
                </a:cubicBezTo>
                <a:cubicBezTo>
                  <a:pt x="2260638" y="2598889"/>
                  <a:pt x="2222483" y="2620938"/>
                  <a:pt x="2179927" y="2620938"/>
                </a:cubicBezTo>
                <a:cubicBezTo>
                  <a:pt x="2179927" y="2620938"/>
                  <a:pt x="2179927" y="2620938"/>
                  <a:pt x="804908" y="2620938"/>
                </a:cubicBezTo>
                <a:cubicBezTo>
                  <a:pt x="762351" y="2620938"/>
                  <a:pt x="724197" y="2598889"/>
                  <a:pt x="703652" y="2562140"/>
                </a:cubicBezTo>
                <a:cubicBezTo>
                  <a:pt x="703652" y="2562140"/>
                  <a:pt x="703652" y="2562140"/>
                  <a:pt x="15409" y="1370002"/>
                </a:cubicBezTo>
                <a:cubicBezTo>
                  <a:pt x="-5136" y="1333253"/>
                  <a:pt x="-5136" y="1287685"/>
                  <a:pt x="15409" y="1252406"/>
                </a:cubicBezTo>
                <a:cubicBezTo>
                  <a:pt x="15409" y="1252406"/>
                  <a:pt x="15409" y="1252406"/>
                  <a:pt x="703652" y="58798"/>
                </a:cubicBezTo>
                <a:cubicBezTo>
                  <a:pt x="724197" y="22049"/>
                  <a:pt x="762351" y="0"/>
                  <a:pt x="8049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243570" y="1246916"/>
            <a:ext cx="2984834" cy="2620938"/>
          </a:xfrm>
          <a:custGeom>
            <a:avLst/>
            <a:gdLst>
              <a:gd name="connsiteX0" fmla="*/ 804907 w 2984834"/>
              <a:gd name="connsiteY0" fmla="*/ 0 h 2620938"/>
              <a:gd name="connsiteX1" fmla="*/ 2179927 w 2984834"/>
              <a:gd name="connsiteY1" fmla="*/ 0 h 2620938"/>
              <a:gd name="connsiteX2" fmla="*/ 2281182 w 2984834"/>
              <a:gd name="connsiteY2" fmla="*/ 58799 h 2620938"/>
              <a:gd name="connsiteX3" fmla="*/ 2969426 w 2984834"/>
              <a:gd name="connsiteY3" fmla="*/ 1252406 h 2620938"/>
              <a:gd name="connsiteX4" fmla="*/ 2969426 w 2984834"/>
              <a:gd name="connsiteY4" fmla="*/ 1370003 h 2620938"/>
              <a:gd name="connsiteX5" fmla="*/ 2281182 w 2984834"/>
              <a:gd name="connsiteY5" fmla="*/ 2562140 h 2620938"/>
              <a:gd name="connsiteX6" fmla="*/ 2179927 w 2984834"/>
              <a:gd name="connsiteY6" fmla="*/ 2620938 h 2620938"/>
              <a:gd name="connsiteX7" fmla="*/ 804907 w 2984834"/>
              <a:gd name="connsiteY7" fmla="*/ 2620938 h 2620938"/>
              <a:gd name="connsiteX8" fmla="*/ 703652 w 2984834"/>
              <a:gd name="connsiteY8" fmla="*/ 2562140 h 2620938"/>
              <a:gd name="connsiteX9" fmla="*/ 15409 w 2984834"/>
              <a:gd name="connsiteY9" fmla="*/ 1370003 h 2620938"/>
              <a:gd name="connsiteX10" fmla="*/ 15409 w 2984834"/>
              <a:gd name="connsiteY10" fmla="*/ 1252406 h 2620938"/>
              <a:gd name="connsiteX11" fmla="*/ 703652 w 2984834"/>
              <a:gd name="connsiteY11" fmla="*/ 58799 h 2620938"/>
              <a:gd name="connsiteX12" fmla="*/ 804907 w 2984834"/>
              <a:gd name="connsiteY12" fmla="*/ 0 h 262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84834" h="2620938">
                <a:moveTo>
                  <a:pt x="804907" y="0"/>
                </a:moveTo>
                <a:cubicBezTo>
                  <a:pt x="804907" y="0"/>
                  <a:pt x="804907" y="0"/>
                  <a:pt x="2179927" y="0"/>
                </a:cubicBezTo>
                <a:cubicBezTo>
                  <a:pt x="2222483" y="0"/>
                  <a:pt x="2260638" y="22049"/>
                  <a:pt x="2281182" y="58799"/>
                </a:cubicBezTo>
                <a:cubicBezTo>
                  <a:pt x="2281182" y="58799"/>
                  <a:pt x="2281182" y="58799"/>
                  <a:pt x="2969426" y="1252406"/>
                </a:cubicBezTo>
                <a:cubicBezTo>
                  <a:pt x="2989970" y="1287685"/>
                  <a:pt x="2989970" y="1333254"/>
                  <a:pt x="2969426" y="1370003"/>
                </a:cubicBezTo>
                <a:cubicBezTo>
                  <a:pt x="2969426" y="1370003"/>
                  <a:pt x="2969426" y="1370003"/>
                  <a:pt x="2281182" y="2562140"/>
                </a:cubicBezTo>
                <a:cubicBezTo>
                  <a:pt x="2260638" y="2598889"/>
                  <a:pt x="2222483" y="2620938"/>
                  <a:pt x="2179927" y="2620938"/>
                </a:cubicBezTo>
                <a:cubicBezTo>
                  <a:pt x="2179927" y="2620938"/>
                  <a:pt x="2179927" y="2620938"/>
                  <a:pt x="804907" y="2620938"/>
                </a:cubicBezTo>
                <a:cubicBezTo>
                  <a:pt x="762351" y="2620938"/>
                  <a:pt x="724197" y="2598889"/>
                  <a:pt x="703652" y="2562140"/>
                </a:cubicBezTo>
                <a:cubicBezTo>
                  <a:pt x="703652" y="2562140"/>
                  <a:pt x="703652" y="2562140"/>
                  <a:pt x="15409" y="1370003"/>
                </a:cubicBezTo>
                <a:cubicBezTo>
                  <a:pt x="-5136" y="1333254"/>
                  <a:pt x="-5136" y="1287685"/>
                  <a:pt x="15409" y="1252406"/>
                </a:cubicBezTo>
                <a:cubicBezTo>
                  <a:pt x="15409" y="1252406"/>
                  <a:pt x="15409" y="1252406"/>
                  <a:pt x="703652" y="58799"/>
                </a:cubicBezTo>
                <a:cubicBezTo>
                  <a:pt x="724197" y="22049"/>
                  <a:pt x="762351" y="0"/>
                  <a:pt x="8049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3"/>
          </p:nvPr>
        </p:nvSpPr>
        <p:spPr>
          <a:xfrm>
            <a:off x="4853092" y="3332187"/>
            <a:ext cx="2984834" cy="2620938"/>
          </a:xfrm>
          <a:custGeom>
            <a:avLst/>
            <a:gdLst>
              <a:gd name="connsiteX0" fmla="*/ 804908 w 2984834"/>
              <a:gd name="connsiteY0" fmla="*/ 0 h 2620938"/>
              <a:gd name="connsiteX1" fmla="*/ 2179927 w 2984834"/>
              <a:gd name="connsiteY1" fmla="*/ 0 h 2620938"/>
              <a:gd name="connsiteX2" fmla="*/ 2281182 w 2984834"/>
              <a:gd name="connsiteY2" fmla="*/ 58799 h 2620938"/>
              <a:gd name="connsiteX3" fmla="*/ 2969426 w 2984834"/>
              <a:gd name="connsiteY3" fmla="*/ 1252406 h 2620938"/>
              <a:gd name="connsiteX4" fmla="*/ 2969426 w 2984834"/>
              <a:gd name="connsiteY4" fmla="*/ 1370003 h 2620938"/>
              <a:gd name="connsiteX5" fmla="*/ 2281182 w 2984834"/>
              <a:gd name="connsiteY5" fmla="*/ 2562140 h 2620938"/>
              <a:gd name="connsiteX6" fmla="*/ 2179927 w 2984834"/>
              <a:gd name="connsiteY6" fmla="*/ 2620938 h 2620938"/>
              <a:gd name="connsiteX7" fmla="*/ 804908 w 2984834"/>
              <a:gd name="connsiteY7" fmla="*/ 2620938 h 2620938"/>
              <a:gd name="connsiteX8" fmla="*/ 703652 w 2984834"/>
              <a:gd name="connsiteY8" fmla="*/ 2562140 h 2620938"/>
              <a:gd name="connsiteX9" fmla="*/ 15409 w 2984834"/>
              <a:gd name="connsiteY9" fmla="*/ 1370003 h 2620938"/>
              <a:gd name="connsiteX10" fmla="*/ 15409 w 2984834"/>
              <a:gd name="connsiteY10" fmla="*/ 1252406 h 2620938"/>
              <a:gd name="connsiteX11" fmla="*/ 703652 w 2984834"/>
              <a:gd name="connsiteY11" fmla="*/ 58799 h 2620938"/>
              <a:gd name="connsiteX12" fmla="*/ 804908 w 2984834"/>
              <a:gd name="connsiteY12" fmla="*/ 0 h 262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84834" h="2620938">
                <a:moveTo>
                  <a:pt x="804908" y="0"/>
                </a:moveTo>
                <a:cubicBezTo>
                  <a:pt x="804908" y="0"/>
                  <a:pt x="804908" y="0"/>
                  <a:pt x="2179927" y="0"/>
                </a:cubicBezTo>
                <a:cubicBezTo>
                  <a:pt x="2222483" y="0"/>
                  <a:pt x="2260638" y="22050"/>
                  <a:pt x="2281182" y="58799"/>
                </a:cubicBezTo>
                <a:cubicBezTo>
                  <a:pt x="2281182" y="58799"/>
                  <a:pt x="2281182" y="58799"/>
                  <a:pt x="2969426" y="1252406"/>
                </a:cubicBezTo>
                <a:cubicBezTo>
                  <a:pt x="2989970" y="1287685"/>
                  <a:pt x="2989970" y="1333254"/>
                  <a:pt x="2969426" y="1370003"/>
                </a:cubicBezTo>
                <a:cubicBezTo>
                  <a:pt x="2969426" y="1370003"/>
                  <a:pt x="2969426" y="1370003"/>
                  <a:pt x="2281182" y="2562140"/>
                </a:cubicBezTo>
                <a:cubicBezTo>
                  <a:pt x="2260638" y="2598889"/>
                  <a:pt x="2222483" y="2620938"/>
                  <a:pt x="2179927" y="2620938"/>
                </a:cubicBezTo>
                <a:cubicBezTo>
                  <a:pt x="2179927" y="2620938"/>
                  <a:pt x="2179927" y="2620938"/>
                  <a:pt x="804908" y="2620938"/>
                </a:cubicBezTo>
                <a:cubicBezTo>
                  <a:pt x="762351" y="2620938"/>
                  <a:pt x="724197" y="2598889"/>
                  <a:pt x="703652" y="2562140"/>
                </a:cubicBezTo>
                <a:cubicBezTo>
                  <a:pt x="703652" y="2562140"/>
                  <a:pt x="703652" y="2562140"/>
                  <a:pt x="15409" y="1370003"/>
                </a:cubicBezTo>
                <a:cubicBezTo>
                  <a:pt x="-5136" y="1333254"/>
                  <a:pt x="-5136" y="1287685"/>
                  <a:pt x="15409" y="1252406"/>
                </a:cubicBezTo>
                <a:cubicBezTo>
                  <a:pt x="15409" y="1252406"/>
                  <a:pt x="15409" y="1252406"/>
                  <a:pt x="703652" y="58799"/>
                </a:cubicBezTo>
                <a:cubicBezTo>
                  <a:pt x="724197" y="22050"/>
                  <a:pt x="762351" y="0"/>
                  <a:pt x="8049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3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9292424" y="-943467"/>
            <a:ext cx="3878222" cy="3405410"/>
          </a:xfrm>
          <a:custGeom>
            <a:avLst/>
            <a:gdLst>
              <a:gd name="connsiteX0" fmla="*/ 1045824 w 3878222"/>
              <a:gd name="connsiteY0" fmla="*/ 0 h 3405410"/>
              <a:gd name="connsiteX1" fmla="*/ 2832399 w 3878222"/>
              <a:gd name="connsiteY1" fmla="*/ 0 h 3405410"/>
              <a:gd name="connsiteX2" fmla="*/ 2963961 w 3878222"/>
              <a:gd name="connsiteY2" fmla="*/ 76397 h 3405410"/>
              <a:gd name="connsiteX3" fmla="*/ 3858202 w 3878222"/>
              <a:gd name="connsiteY3" fmla="*/ 1627263 h 3405410"/>
              <a:gd name="connsiteX4" fmla="*/ 3858202 w 3878222"/>
              <a:gd name="connsiteY4" fmla="*/ 1780057 h 3405410"/>
              <a:gd name="connsiteX5" fmla="*/ 2963961 w 3878222"/>
              <a:gd name="connsiteY5" fmla="*/ 3329013 h 3405410"/>
              <a:gd name="connsiteX6" fmla="*/ 2832399 w 3878222"/>
              <a:gd name="connsiteY6" fmla="*/ 3405410 h 3405410"/>
              <a:gd name="connsiteX7" fmla="*/ 1045824 w 3878222"/>
              <a:gd name="connsiteY7" fmla="*/ 3405410 h 3405410"/>
              <a:gd name="connsiteX8" fmla="*/ 914262 w 3878222"/>
              <a:gd name="connsiteY8" fmla="*/ 3329013 h 3405410"/>
              <a:gd name="connsiteX9" fmla="*/ 20021 w 3878222"/>
              <a:gd name="connsiteY9" fmla="*/ 1780057 h 3405410"/>
              <a:gd name="connsiteX10" fmla="*/ 20021 w 3878222"/>
              <a:gd name="connsiteY10" fmla="*/ 1627263 h 3405410"/>
              <a:gd name="connsiteX11" fmla="*/ 914262 w 3878222"/>
              <a:gd name="connsiteY11" fmla="*/ 76397 h 3405410"/>
              <a:gd name="connsiteX12" fmla="*/ 1045824 w 3878222"/>
              <a:gd name="connsiteY12" fmla="*/ 0 h 340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78222" h="3405410">
                <a:moveTo>
                  <a:pt x="1045824" y="0"/>
                </a:moveTo>
                <a:cubicBezTo>
                  <a:pt x="1045824" y="0"/>
                  <a:pt x="1045824" y="0"/>
                  <a:pt x="2832399" y="0"/>
                </a:cubicBezTo>
                <a:cubicBezTo>
                  <a:pt x="2887693" y="0"/>
                  <a:pt x="2937268" y="28649"/>
                  <a:pt x="2963961" y="76397"/>
                </a:cubicBezTo>
                <a:cubicBezTo>
                  <a:pt x="2963961" y="76397"/>
                  <a:pt x="2963961" y="76397"/>
                  <a:pt x="3858202" y="1627263"/>
                </a:cubicBezTo>
                <a:cubicBezTo>
                  <a:pt x="3884896" y="1673101"/>
                  <a:pt x="3884896" y="1732309"/>
                  <a:pt x="3858202" y="1780057"/>
                </a:cubicBezTo>
                <a:cubicBezTo>
                  <a:pt x="3858202" y="1780057"/>
                  <a:pt x="3858202" y="1780057"/>
                  <a:pt x="2963961" y="3329013"/>
                </a:cubicBezTo>
                <a:cubicBezTo>
                  <a:pt x="2937268" y="3376761"/>
                  <a:pt x="2887693" y="3405410"/>
                  <a:pt x="2832399" y="3405410"/>
                </a:cubicBezTo>
                <a:cubicBezTo>
                  <a:pt x="2832399" y="3405410"/>
                  <a:pt x="2832399" y="3405410"/>
                  <a:pt x="1045824" y="3405410"/>
                </a:cubicBezTo>
                <a:cubicBezTo>
                  <a:pt x="990530" y="3405410"/>
                  <a:pt x="940956" y="3376761"/>
                  <a:pt x="914262" y="3329013"/>
                </a:cubicBezTo>
                <a:cubicBezTo>
                  <a:pt x="914262" y="3329013"/>
                  <a:pt x="914262" y="3329013"/>
                  <a:pt x="20021" y="1780057"/>
                </a:cubicBezTo>
                <a:cubicBezTo>
                  <a:pt x="-6673" y="1732309"/>
                  <a:pt x="-6673" y="1673101"/>
                  <a:pt x="20021" y="1627263"/>
                </a:cubicBezTo>
                <a:cubicBezTo>
                  <a:pt x="20021" y="1627263"/>
                  <a:pt x="20021" y="1627263"/>
                  <a:pt x="914262" y="76397"/>
                </a:cubicBezTo>
                <a:cubicBezTo>
                  <a:pt x="940956" y="28649"/>
                  <a:pt x="990530" y="0"/>
                  <a:pt x="104582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1"/>
          </p:nvPr>
        </p:nvSpPr>
        <p:spPr>
          <a:xfrm>
            <a:off x="9292424" y="2626336"/>
            <a:ext cx="3878222" cy="3405410"/>
          </a:xfrm>
          <a:custGeom>
            <a:avLst/>
            <a:gdLst>
              <a:gd name="connsiteX0" fmla="*/ 1045824 w 3878222"/>
              <a:gd name="connsiteY0" fmla="*/ 0 h 3405410"/>
              <a:gd name="connsiteX1" fmla="*/ 2832399 w 3878222"/>
              <a:gd name="connsiteY1" fmla="*/ 0 h 3405410"/>
              <a:gd name="connsiteX2" fmla="*/ 2963961 w 3878222"/>
              <a:gd name="connsiteY2" fmla="*/ 76397 h 3405410"/>
              <a:gd name="connsiteX3" fmla="*/ 3858202 w 3878222"/>
              <a:gd name="connsiteY3" fmla="*/ 1627263 h 3405410"/>
              <a:gd name="connsiteX4" fmla="*/ 3858202 w 3878222"/>
              <a:gd name="connsiteY4" fmla="*/ 1780057 h 3405410"/>
              <a:gd name="connsiteX5" fmla="*/ 2963961 w 3878222"/>
              <a:gd name="connsiteY5" fmla="*/ 3329013 h 3405410"/>
              <a:gd name="connsiteX6" fmla="*/ 2832399 w 3878222"/>
              <a:gd name="connsiteY6" fmla="*/ 3405410 h 3405410"/>
              <a:gd name="connsiteX7" fmla="*/ 1045824 w 3878222"/>
              <a:gd name="connsiteY7" fmla="*/ 3405410 h 3405410"/>
              <a:gd name="connsiteX8" fmla="*/ 914262 w 3878222"/>
              <a:gd name="connsiteY8" fmla="*/ 3329013 h 3405410"/>
              <a:gd name="connsiteX9" fmla="*/ 20021 w 3878222"/>
              <a:gd name="connsiteY9" fmla="*/ 1780057 h 3405410"/>
              <a:gd name="connsiteX10" fmla="*/ 20021 w 3878222"/>
              <a:gd name="connsiteY10" fmla="*/ 1627263 h 3405410"/>
              <a:gd name="connsiteX11" fmla="*/ 914262 w 3878222"/>
              <a:gd name="connsiteY11" fmla="*/ 76397 h 3405410"/>
              <a:gd name="connsiteX12" fmla="*/ 1045824 w 3878222"/>
              <a:gd name="connsiteY12" fmla="*/ 0 h 340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78222" h="3405410">
                <a:moveTo>
                  <a:pt x="1045824" y="0"/>
                </a:moveTo>
                <a:cubicBezTo>
                  <a:pt x="1045824" y="0"/>
                  <a:pt x="1045824" y="0"/>
                  <a:pt x="2832399" y="0"/>
                </a:cubicBezTo>
                <a:cubicBezTo>
                  <a:pt x="2887693" y="0"/>
                  <a:pt x="2937268" y="28649"/>
                  <a:pt x="2963961" y="76397"/>
                </a:cubicBezTo>
                <a:cubicBezTo>
                  <a:pt x="2963961" y="76397"/>
                  <a:pt x="2963961" y="76397"/>
                  <a:pt x="3858202" y="1627263"/>
                </a:cubicBezTo>
                <a:cubicBezTo>
                  <a:pt x="3884896" y="1673101"/>
                  <a:pt x="3884896" y="1732309"/>
                  <a:pt x="3858202" y="1780057"/>
                </a:cubicBezTo>
                <a:cubicBezTo>
                  <a:pt x="3858202" y="1780057"/>
                  <a:pt x="3858202" y="1780057"/>
                  <a:pt x="2963961" y="3329013"/>
                </a:cubicBezTo>
                <a:cubicBezTo>
                  <a:pt x="2937268" y="3376761"/>
                  <a:pt x="2887693" y="3405410"/>
                  <a:pt x="2832399" y="3405410"/>
                </a:cubicBezTo>
                <a:cubicBezTo>
                  <a:pt x="2832399" y="3405410"/>
                  <a:pt x="2832399" y="3405410"/>
                  <a:pt x="1045824" y="3405410"/>
                </a:cubicBezTo>
                <a:cubicBezTo>
                  <a:pt x="990530" y="3405410"/>
                  <a:pt x="940956" y="3376761"/>
                  <a:pt x="914262" y="3329013"/>
                </a:cubicBezTo>
                <a:cubicBezTo>
                  <a:pt x="914262" y="3329013"/>
                  <a:pt x="914262" y="3329013"/>
                  <a:pt x="20021" y="1780057"/>
                </a:cubicBezTo>
                <a:cubicBezTo>
                  <a:pt x="-6673" y="1732309"/>
                  <a:pt x="-6673" y="1673101"/>
                  <a:pt x="20021" y="1627263"/>
                </a:cubicBezTo>
                <a:cubicBezTo>
                  <a:pt x="20021" y="1627263"/>
                  <a:pt x="20021" y="1627263"/>
                  <a:pt x="914262" y="76397"/>
                </a:cubicBezTo>
                <a:cubicBezTo>
                  <a:pt x="940956" y="28649"/>
                  <a:pt x="990530" y="0"/>
                  <a:pt x="104582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6194363" y="4411237"/>
            <a:ext cx="3878222" cy="3405410"/>
          </a:xfrm>
          <a:custGeom>
            <a:avLst/>
            <a:gdLst>
              <a:gd name="connsiteX0" fmla="*/ 1045824 w 3878222"/>
              <a:gd name="connsiteY0" fmla="*/ 0 h 3405410"/>
              <a:gd name="connsiteX1" fmla="*/ 2832399 w 3878222"/>
              <a:gd name="connsiteY1" fmla="*/ 0 h 3405410"/>
              <a:gd name="connsiteX2" fmla="*/ 2963961 w 3878222"/>
              <a:gd name="connsiteY2" fmla="*/ 76398 h 3405410"/>
              <a:gd name="connsiteX3" fmla="*/ 3858202 w 3878222"/>
              <a:gd name="connsiteY3" fmla="*/ 1627263 h 3405410"/>
              <a:gd name="connsiteX4" fmla="*/ 3858202 w 3878222"/>
              <a:gd name="connsiteY4" fmla="*/ 1780057 h 3405410"/>
              <a:gd name="connsiteX5" fmla="*/ 2963961 w 3878222"/>
              <a:gd name="connsiteY5" fmla="*/ 3329013 h 3405410"/>
              <a:gd name="connsiteX6" fmla="*/ 2832399 w 3878222"/>
              <a:gd name="connsiteY6" fmla="*/ 3405410 h 3405410"/>
              <a:gd name="connsiteX7" fmla="*/ 1045824 w 3878222"/>
              <a:gd name="connsiteY7" fmla="*/ 3405410 h 3405410"/>
              <a:gd name="connsiteX8" fmla="*/ 914262 w 3878222"/>
              <a:gd name="connsiteY8" fmla="*/ 3329013 h 3405410"/>
              <a:gd name="connsiteX9" fmla="*/ 20021 w 3878222"/>
              <a:gd name="connsiteY9" fmla="*/ 1780057 h 3405410"/>
              <a:gd name="connsiteX10" fmla="*/ 20021 w 3878222"/>
              <a:gd name="connsiteY10" fmla="*/ 1627263 h 3405410"/>
              <a:gd name="connsiteX11" fmla="*/ 914262 w 3878222"/>
              <a:gd name="connsiteY11" fmla="*/ 76398 h 3405410"/>
              <a:gd name="connsiteX12" fmla="*/ 1045824 w 3878222"/>
              <a:gd name="connsiteY12" fmla="*/ 0 h 340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78222" h="3405410">
                <a:moveTo>
                  <a:pt x="1045824" y="0"/>
                </a:moveTo>
                <a:cubicBezTo>
                  <a:pt x="1045824" y="0"/>
                  <a:pt x="1045824" y="0"/>
                  <a:pt x="2832399" y="0"/>
                </a:cubicBezTo>
                <a:cubicBezTo>
                  <a:pt x="2887693" y="0"/>
                  <a:pt x="2937267" y="28649"/>
                  <a:pt x="2963961" y="76398"/>
                </a:cubicBezTo>
                <a:cubicBezTo>
                  <a:pt x="2963961" y="76398"/>
                  <a:pt x="2963961" y="76398"/>
                  <a:pt x="3858202" y="1627263"/>
                </a:cubicBezTo>
                <a:cubicBezTo>
                  <a:pt x="3884896" y="1673101"/>
                  <a:pt x="3884896" y="1732309"/>
                  <a:pt x="3858202" y="1780057"/>
                </a:cubicBezTo>
                <a:cubicBezTo>
                  <a:pt x="3858202" y="1780057"/>
                  <a:pt x="3858202" y="1780057"/>
                  <a:pt x="2963961" y="3329013"/>
                </a:cubicBezTo>
                <a:cubicBezTo>
                  <a:pt x="2937267" y="3376761"/>
                  <a:pt x="2887693" y="3405410"/>
                  <a:pt x="2832399" y="3405410"/>
                </a:cubicBezTo>
                <a:cubicBezTo>
                  <a:pt x="2832399" y="3405410"/>
                  <a:pt x="2832399" y="3405410"/>
                  <a:pt x="1045824" y="3405410"/>
                </a:cubicBezTo>
                <a:cubicBezTo>
                  <a:pt x="990530" y="3405410"/>
                  <a:pt x="940956" y="3376761"/>
                  <a:pt x="914262" y="3329013"/>
                </a:cubicBezTo>
                <a:cubicBezTo>
                  <a:pt x="914262" y="3329013"/>
                  <a:pt x="914262" y="3329013"/>
                  <a:pt x="20021" y="1780057"/>
                </a:cubicBezTo>
                <a:cubicBezTo>
                  <a:pt x="-6673" y="1732309"/>
                  <a:pt x="-6673" y="1673101"/>
                  <a:pt x="20021" y="1627263"/>
                </a:cubicBezTo>
                <a:cubicBezTo>
                  <a:pt x="20021" y="1627263"/>
                  <a:pt x="20021" y="1627263"/>
                  <a:pt x="914262" y="76398"/>
                </a:cubicBezTo>
                <a:cubicBezTo>
                  <a:pt x="940956" y="28649"/>
                  <a:pt x="990530" y="0"/>
                  <a:pt x="104582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344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189814" y="0"/>
            <a:ext cx="8002186" cy="5370286"/>
          </a:xfrm>
          <a:custGeom>
            <a:avLst/>
            <a:gdLst>
              <a:gd name="connsiteX0" fmla="*/ 642716 w 8002186"/>
              <a:gd name="connsiteY0" fmla="*/ 0 h 5370286"/>
              <a:gd name="connsiteX1" fmla="*/ 8002186 w 8002186"/>
              <a:gd name="connsiteY1" fmla="*/ 0 h 5370286"/>
              <a:gd name="connsiteX2" fmla="*/ 8002186 w 8002186"/>
              <a:gd name="connsiteY2" fmla="*/ 3854761 h 5370286"/>
              <a:gd name="connsiteX3" fmla="*/ 7955402 w 8002186"/>
              <a:gd name="connsiteY3" fmla="*/ 3935798 h 5370286"/>
              <a:gd name="connsiteX4" fmla="*/ 7234906 w 8002186"/>
              <a:gd name="connsiteY4" fmla="*/ 5183803 h 5370286"/>
              <a:gd name="connsiteX5" fmla="*/ 6913768 w 8002186"/>
              <a:gd name="connsiteY5" fmla="*/ 5370286 h 5370286"/>
              <a:gd name="connsiteX6" fmla="*/ 2552812 w 8002186"/>
              <a:gd name="connsiteY6" fmla="*/ 5370286 h 5370286"/>
              <a:gd name="connsiteX7" fmla="*/ 2231675 w 8002186"/>
              <a:gd name="connsiteY7" fmla="*/ 5183803 h 5370286"/>
              <a:gd name="connsiteX8" fmla="*/ 48870 w 8002186"/>
              <a:gd name="connsiteY8" fmla="*/ 1402863 h 5370286"/>
              <a:gd name="connsiteX9" fmla="*/ 48870 w 8002186"/>
              <a:gd name="connsiteY9" fmla="*/ 1029897 h 5370286"/>
              <a:gd name="connsiteX10" fmla="*/ 581781 w 8002186"/>
              <a:gd name="connsiteY10" fmla="*/ 105678 h 5370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02186" h="5370286">
                <a:moveTo>
                  <a:pt x="642716" y="0"/>
                </a:moveTo>
                <a:lnTo>
                  <a:pt x="8002186" y="0"/>
                </a:lnTo>
                <a:lnTo>
                  <a:pt x="8002186" y="3854761"/>
                </a:lnTo>
                <a:lnTo>
                  <a:pt x="7955402" y="3935798"/>
                </a:lnTo>
                <a:cubicBezTo>
                  <a:pt x="7746501" y="4297645"/>
                  <a:pt x="7507757" y="4711186"/>
                  <a:pt x="7234906" y="5183803"/>
                </a:cubicBezTo>
                <a:cubicBezTo>
                  <a:pt x="7169747" y="5300355"/>
                  <a:pt x="7048739" y="5370286"/>
                  <a:pt x="6913768" y="5370286"/>
                </a:cubicBezTo>
                <a:cubicBezTo>
                  <a:pt x="6913768" y="5370286"/>
                  <a:pt x="6913768" y="5370286"/>
                  <a:pt x="2552812" y="5370286"/>
                </a:cubicBezTo>
                <a:cubicBezTo>
                  <a:pt x="2417841" y="5370286"/>
                  <a:pt x="2296833" y="5300355"/>
                  <a:pt x="2231675" y="5183803"/>
                </a:cubicBezTo>
                <a:cubicBezTo>
                  <a:pt x="2231675" y="5183803"/>
                  <a:pt x="2231675" y="5183803"/>
                  <a:pt x="48870" y="1402863"/>
                </a:cubicBezTo>
                <a:cubicBezTo>
                  <a:pt x="-16289" y="1286311"/>
                  <a:pt x="-16289" y="1141787"/>
                  <a:pt x="48870" y="1029897"/>
                </a:cubicBezTo>
                <a:cubicBezTo>
                  <a:pt x="48870" y="1029897"/>
                  <a:pt x="48870" y="1029897"/>
                  <a:pt x="581781" y="10567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8336914" y="3468610"/>
            <a:ext cx="3591731" cy="3153850"/>
          </a:xfrm>
          <a:custGeom>
            <a:avLst/>
            <a:gdLst>
              <a:gd name="connsiteX0" fmla="*/ 968567 w 3591731"/>
              <a:gd name="connsiteY0" fmla="*/ 0 h 3153850"/>
              <a:gd name="connsiteX1" fmla="*/ 2623165 w 3591731"/>
              <a:gd name="connsiteY1" fmla="*/ 0 h 3153850"/>
              <a:gd name="connsiteX2" fmla="*/ 2745008 w 3591731"/>
              <a:gd name="connsiteY2" fmla="*/ 70754 h 3153850"/>
              <a:gd name="connsiteX3" fmla="*/ 3573190 w 3591731"/>
              <a:gd name="connsiteY3" fmla="*/ 1507056 h 3153850"/>
              <a:gd name="connsiteX4" fmla="*/ 3573190 w 3591731"/>
              <a:gd name="connsiteY4" fmla="*/ 1648563 h 3153850"/>
              <a:gd name="connsiteX5" fmla="*/ 2745008 w 3591731"/>
              <a:gd name="connsiteY5" fmla="*/ 3083096 h 3153850"/>
              <a:gd name="connsiteX6" fmla="*/ 2623165 w 3591731"/>
              <a:gd name="connsiteY6" fmla="*/ 3153850 h 3153850"/>
              <a:gd name="connsiteX7" fmla="*/ 968567 w 3591731"/>
              <a:gd name="connsiteY7" fmla="*/ 3153850 h 3153850"/>
              <a:gd name="connsiteX8" fmla="*/ 846724 w 3591731"/>
              <a:gd name="connsiteY8" fmla="*/ 3083096 h 3153850"/>
              <a:gd name="connsiteX9" fmla="*/ 18542 w 3591731"/>
              <a:gd name="connsiteY9" fmla="*/ 1648563 h 3153850"/>
              <a:gd name="connsiteX10" fmla="*/ 18542 w 3591731"/>
              <a:gd name="connsiteY10" fmla="*/ 1507056 h 3153850"/>
              <a:gd name="connsiteX11" fmla="*/ 846724 w 3591731"/>
              <a:gd name="connsiteY11" fmla="*/ 70754 h 3153850"/>
              <a:gd name="connsiteX12" fmla="*/ 968567 w 3591731"/>
              <a:gd name="connsiteY12" fmla="*/ 0 h 3153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91731" h="3153850">
                <a:moveTo>
                  <a:pt x="968567" y="0"/>
                </a:moveTo>
                <a:cubicBezTo>
                  <a:pt x="968567" y="0"/>
                  <a:pt x="968567" y="0"/>
                  <a:pt x="2623165" y="0"/>
                </a:cubicBezTo>
                <a:cubicBezTo>
                  <a:pt x="2674375" y="0"/>
                  <a:pt x="2720287" y="26533"/>
                  <a:pt x="2745008" y="70754"/>
                </a:cubicBezTo>
                <a:cubicBezTo>
                  <a:pt x="2745008" y="70754"/>
                  <a:pt x="2745008" y="70754"/>
                  <a:pt x="3573190" y="1507056"/>
                </a:cubicBezTo>
                <a:cubicBezTo>
                  <a:pt x="3597912" y="1549508"/>
                  <a:pt x="3597912" y="1604342"/>
                  <a:pt x="3573190" y="1648563"/>
                </a:cubicBezTo>
                <a:cubicBezTo>
                  <a:pt x="3573190" y="1648563"/>
                  <a:pt x="3573190" y="1648563"/>
                  <a:pt x="2745008" y="3083096"/>
                </a:cubicBezTo>
                <a:cubicBezTo>
                  <a:pt x="2720287" y="3127317"/>
                  <a:pt x="2674375" y="3153850"/>
                  <a:pt x="2623165" y="3153850"/>
                </a:cubicBezTo>
                <a:cubicBezTo>
                  <a:pt x="2623165" y="3153850"/>
                  <a:pt x="2623165" y="3153850"/>
                  <a:pt x="968567" y="3153850"/>
                </a:cubicBezTo>
                <a:cubicBezTo>
                  <a:pt x="917358" y="3153850"/>
                  <a:pt x="871446" y="3127317"/>
                  <a:pt x="846724" y="3083096"/>
                </a:cubicBezTo>
                <a:cubicBezTo>
                  <a:pt x="846724" y="3083096"/>
                  <a:pt x="846724" y="3083096"/>
                  <a:pt x="18542" y="1648563"/>
                </a:cubicBezTo>
                <a:cubicBezTo>
                  <a:pt x="-6180" y="1604342"/>
                  <a:pt x="-6180" y="1549508"/>
                  <a:pt x="18542" y="1507056"/>
                </a:cubicBezTo>
                <a:cubicBezTo>
                  <a:pt x="18542" y="1507056"/>
                  <a:pt x="18542" y="1507056"/>
                  <a:pt x="846724" y="70754"/>
                </a:cubicBezTo>
                <a:cubicBezTo>
                  <a:pt x="871446" y="26533"/>
                  <a:pt x="917358" y="0"/>
                  <a:pt x="96856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41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7574130" y="551024"/>
            <a:ext cx="4617871" cy="5755952"/>
          </a:xfrm>
          <a:custGeom>
            <a:avLst/>
            <a:gdLst>
              <a:gd name="connsiteX0" fmla="*/ 1767689 w 4617871"/>
              <a:gd name="connsiteY0" fmla="*/ 0 h 5755952"/>
              <a:gd name="connsiteX1" fmla="*/ 4513076 w 4617871"/>
              <a:gd name="connsiteY1" fmla="*/ 0 h 5755952"/>
              <a:gd name="connsiteX2" fmla="*/ 4617871 w 4617871"/>
              <a:gd name="connsiteY2" fmla="*/ 0 h 5755952"/>
              <a:gd name="connsiteX3" fmla="*/ 4617871 w 4617871"/>
              <a:gd name="connsiteY3" fmla="*/ 5755952 h 5755952"/>
              <a:gd name="connsiteX4" fmla="*/ 4534548 w 4617871"/>
              <a:gd name="connsiteY4" fmla="*/ 5755952 h 5755952"/>
              <a:gd name="connsiteX5" fmla="*/ 1767689 w 4617871"/>
              <a:gd name="connsiteY5" fmla="*/ 5755952 h 5755952"/>
              <a:gd name="connsiteX6" fmla="*/ 1545318 w 4617871"/>
              <a:gd name="connsiteY6" fmla="*/ 5626823 h 5755952"/>
              <a:gd name="connsiteX7" fmla="*/ 33840 w 4617871"/>
              <a:gd name="connsiteY7" fmla="*/ 3008720 h 5755952"/>
              <a:gd name="connsiteX8" fmla="*/ 33840 w 4617871"/>
              <a:gd name="connsiteY8" fmla="*/ 2750461 h 5755952"/>
              <a:gd name="connsiteX9" fmla="*/ 1545318 w 4617871"/>
              <a:gd name="connsiteY9" fmla="*/ 129130 h 5755952"/>
              <a:gd name="connsiteX10" fmla="*/ 1767689 w 4617871"/>
              <a:gd name="connsiteY10" fmla="*/ 0 h 5755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617871" h="5755952">
                <a:moveTo>
                  <a:pt x="1767689" y="0"/>
                </a:moveTo>
                <a:cubicBezTo>
                  <a:pt x="1767689" y="0"/>
                  <a:pt x="1767689" y="0"/>
                  <a:pt x="4513076" y="0"/>
                </a:cubicBezTo>
                <a:lnTo>
                  <a:pt x="4617871" y="0"/>
                </a:lnTo>
                <a:lnTo>
                  <a:pt x="4617871" y="5755952"/>
                </a:lnTo>
                <a:lnTo>
                  <a:pt x="4534548" y="5755952"/>
                </a:lnTo>
                <a:cubicBezTo>
                  <a:pt x="4209425" y="5755952"/>
                  <a:pt x="3466288" y="5755952"/>
                  <a:pt x="1767689" y="5755952"/>
                </a:cubicBezTo>
                <a:cubicBezTo>
                  <a:pt x="1674228" y="5755952"/>
                  <a:pt x="1590436" y="5707529"/>
                  <a:pt x="1545318" y="5626823"/>
                </a:cubicBezTo>
                <a:cubicBezTo>
                  <a:pt x="1545318" y="5626823"/>
                  <a:pt x="1545318" y="5626823"/>
                  <a:pt x="33840" y="3008720"/>
                </a:cubicBezTo>
                <a:cubicBezTo>
                  <a:pt x="-11279" y="2928014"/>
                  <a:pt x="-11279" y="2827938"/>
                  <a:pt x="33840" y="2750461"/>
                </a:cubicBezTo>
                <a:cubicBezTo>
                  <a:pt x="33840" y="2750461"/>
                  <a:pt x="33840" y="2750461"/>
                  <a:pt x="1545318" y="129130"/>
                </a:cubicBezTo>
                <a:cubicBezTo>
                  <a:pt x="1590436" y="48424"/>
                  <a:pt x="1674228" y="0"/>
                  <a:pt x="17676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094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 noGrp="1"/>
          </p:cNvSpPr>
          <p:nvPr>
            <p:ph type="pic" sz="quarter" idx="11"/>
          </p:nvPr>
        </p:nvSpPr>
        <p:spPr>
          <a:xfrm>
            <a:off x="622319" y="1499111"/>
            <a:ext cx="4399318" cy="4664538"/>
          </a:xfrm>
          <a:custGeom>
            <a:avLst/>
            <a:gdLst>
              <a:gd name="connsiteX0" fmla="*/ 0 w 4399318"/>
              <a:gd name="connsiteY0" fmla="*/ 0 h 4664538"/>
              <a:gd name="connsiteX1" fmla="*/ 3511379 w 4399318"/>
              <a:gd name="connsiteY1" fmla="*/ 0 h 4664538"/>
              <a:gd name="connsiteX2" fmla="*/ 3622390 w 4399318"/>
              <a:gd name="connsiteY2" fmla="*/ 192524 h 4664538"/>
              <a:gd name="connsiteX3" fmla="*/ 4336771 w 4399318"/>
              <a:gd name="connsiteY3" fmla="*/ 1431465 h 4664538"/>
              <a:gd name="connsiteX4" fmla="*/ 4336771 w 4399318"/>
              <a:gd name="connsiteY4" fmla="*/ 1908821 h 4664538"/>
              <a:gd name="connsiteX5" fmla="*/ 2838266 w 4399318"/>
              <a:gd name="connsiteY5" fmla="*/ 4504453 h 4664538"/>
              <a:gd name="connsiteX6" fmla="*/ 2745846 w 4399318"/>
              <a:gd name="connsiteY6" fmla="*/ 4664538 h 4664538"/>
              <a:gd name="connsiteX7" fmla="*/ 0 w 4399318"/>
              <a:gd name="connsiteY7" fmla="*/ 4664538 h 466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99318" h="4664538">
                <a:moveTo>
                  <a:pt x="0" y="0"/>
                </a:moveTo>
                <a:lnTo>
                  <a:pt x="3511379" y="0"/>
                </a:lnTo>
                <a:lnTo>
                  <a:pt x="3622390" y="192524"/>
                </a:lnTo>
                <a:cubicBezTo>
                  <a:pt x="3837497" y="565581"/>
                  <a:pt x="4074857" y="977231"/>
                  <a:pt x="4336771" y="1431465"/>
                </a:cubicBezTo>
                <a:cubicBezTo>
                  <a:pt x="4420167" y="1574672"/>
                  <a:pt x="4420167" y="1759647"/>
                  <a:pt x="4336771" y="1908821"/>
                </a:cubicBezTo>
                <a:cubicBezTo>
                  <a:pt x="4336771" y="1908821"/>
                  <a:pt x="4336771" y="1908821"/>
                  <a:pt x="2838266" y="4504453"/>
                </a:cubicBezTo>
                <a:lnTo>
                  <a:pt x="2745846" y="4664538"/>
                </a:lnTo>
                <a:lnTo>
                  <a:pt x="0" y="46645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Freeform 6"/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4488237" cy="6858000"/>
          </a:xfrm>
          <a:custGeom>
            <a:avLst/>
            <a:gdLst>
              <a:gd name="connsiteX0" fmla="*/ 0 w 4488237"/>
              <a:gd name="connsiteY0" fmla="*/ 0 h 6858000"/>
              <a:gd name="connsiteX1" fmla="*/ 2735900 w 4488237"/>
              <a:gd name="connsiteY1" fmla="*/ 0 h 6858000"/>
              <a:gd name="connsiteX2" fmla="*/ 2810552 w 4488237"/>
              <a:gd name="connsiteY2" fmla="*/ 129467 h 6858000"/>
              <a:gd name="connsiteX3" fmla="*/ 4425690 w 4488237"/>
              <a:gd name="connsiteY3" fmla="*/ 2930576 h 6858000"/>
              <a:gd name="connsiteX4" fmla="*/ 4425690 w 4488237"/>
              <a:gd name="connsiteY4" fmla="*/ 3407932 h 6858000"/>
              <a:gd name="connsiteX5" fmla="*/ 2554094 w 4488237"/>
              <a:gd name="connsiteY5" fmla="*/ 6649814 h 6858000"/>
              <a:gd name="connsiteX6" fmla="*/ 2433904 w 4488237"/>
              <a:gd name="connsiteY6" fmla="*/ 6858000 h 6858000"/>
              <a:gd name="connsiteX7" fmla="*/ 0 w 4488237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88237" h="6858000">
                <a:moveTo>
                  <a:pt x="0" y="0"/>
                </a:moveTo>
                <a:lnTo>
                  <a:pt x="2735900" y="0"/>
                </a:lnTo>
                <a:lnTo>
                  <a:pt x="2810552" y="129467"/>
                </a:lnTo>
                <a:cubicBezTo>
                  <a:pt x="3203423" y="810817"/>
                  <a:pt x="3727252" y="1719285"/>
                  <a:pt x="4425690" y="2930576"/>
                </a:cubicBezTo>
                <a:cubicBezTo>
                  <a:pt x="4509086" y="3073783"/>
                  <a:pt x="4509086" y="3258758"/>
                  <a:pt x="4425690" y="3407932"/>
                </a:cubicBezTo>
                <a:cubicBezTo>
                  <a:pt x="4425690" y="3407932"/>
                  <a:pt x="4425690" y="3407932"/>
                  <a:pt x="2554094" y="6649814"/>
                </a:cubicBezTo>
                <a:lnTo>
                  <a:pt x="2433904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247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reeform 7"/>
          <p:cNvSpPr>
            <a:spLocks noGrp="1"/>
          </p:cNvSpPr>
          <p:nvPr>
            <p:ph type="pic" sz="quarter" idx="10"/>
          </p:nvPr>
        </p:nvSpPr>
        <p:spPr>
          <a:xfrm>
            <a:off x="7366496" y="1504950"/>
            <a:ext cx="4382370" cy="3848100"/>
          </a:xfrm>
          <a:custGeom>
            <a:avLst/>
            <a:gdLst>
              <a:gd name="connsiteX0" fmla="*/ 1181775 w 4382370"/>
              <a:gd name="connsiteY0" fmla="*/ 0 h 3848100"/>
              <a:gd name="connsiteX1" fmla="*/ 3200595 w 4382370"/>
              <a:gd name="connsiteY1" fmla="*/ 0 h 3848100"/>
              <a:gd name="connsiteX2" fmla="*/ 3349260 w 4382370"/>
              <a:gd name="connsiteY2" fmla="*/ 86329 h 3848100"/>
              <a:gd name="connsiteX3" fmla="*/ 4359747 w 4382370"/>
              <a:gd name="connsiteY3" fmla="*/ 1838801 h 3848100"/>
              <a:gd name="connsiteX4" fmla="*/ 4359747 w 4382370"/>
              <a:gd name="connsiteY4" fmla="*/ 2011458 h 3848100"/>
              <a:gd name="connsiteX5" fmla="*/ 3349260 w 4382370"/>
              <a:gd name="connsiteY5" fmla="*/ 3761771 h 3848100"/>
              <a:gd name="connsiteX6" fmla="*/ 3200595 w 4382370"/>
              <a:gd name="connsiteY6" fmla="*/ 3848100 h 3848100"/>
              <a:gd name="connsiteX7" fmla="*/ 1181775 w 4382370"/>
              <a:gd name="connsiteY7" fmla="*/ 3848100 h 3848100"/>
              <a:gd name="connsiteX8" fmla="*/ 1033110 w 4382370"/>
              <a:gd name="connsiteY8" fmla="*/ 3761771 h 3848100"/>
              <a:gd name="connsiteX9" fmla="*/ 22623 w 4382370"/>
              <a:gd name="connsiteY9" fmla="*/ 2011458 h 3848100"/>
              <a:gd name="connsiteX10" fmla="*/ 22623 w 4382370"/>
              <a:gd name="connsiteY10" fmla="*/ 1838801 h 3848100"/>
              <a:gd name="connsiteX11" fmla="*/ 1033110 w 4382370"/>
              <a:gd name="connsiteY11" fmla="*/ 86329 h 3848100"/>
              <a:gd name="connsiteX12" fmla="*/ 1181775 w 4382370"/>
              <a:gd name="connsiteY12" fmla="*/ 0 h 384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82370" h="3848100">
                <a:moveTo>
                  <a:pt x="1181775" y="0"/>
                </a:moveTo>
                <a:cubicBezTo>
                  <a:pt x="1181775" y="0"/>
                  <a:pt x="1181775" y="0"/>
                  <a:pt x="3200595" y="0"/>
                </a:cubicBezTo>
                <a:cubicBezTo>
                  <a:pt x="3263078" y="0"/>
                  <a:pt x="3319096" y="32373"/>
                  <a:pt x="3349260" y="86329"/>
                </a:cubicBezTo>
                <a:cubicBezTo>
                  <a:pt x="3349260" y="86329"/>
                  <a:pt x="3349260" y="86329"/>
                  <a:pt x="4359747" y="1838801"/>
                </a:cubicBezTo>
                <a:cubicBezTo>
                  <a:pt x="4389911" y="1890598"/>
                  <a:pt x="4389911" y="1957503"/>
                  <a:pt x="4359747" y="2011458"/>
                </a:cubicBezTo>
                <a:cubicBezTo>
                  <a:pt x="4359747" y="2011458"/>
                  <a:pt x="4359747" y="2011458"/>
                  <a:pt x="3349260" y="3761771"/>
                </a:cubicBezTo>
                <a:cubicBezTo>
                  <a:pt x="3319096" y="3815727"/>
                  <a:pt x="3263078" y="3848100"/>
                  <a:pt x="3200595" y="3848100"/>
                </a:cubicBezTo>
                <a:cubicBezTo>
                  <a:pt x="3200595" y="3848100"/>
                  <a:pt x="3200595" y="3848100"/>
                  <a:pt x="1181775" y="3848100"/>
                </a:cubicBezTo>
                <a:cubicBezTo>
                  <a:pt x="1119293" y="3848100"/>
                  <a:pt x="1063274" y="3815727"/>
                  <a:pt x="1033110" y="3761771"/>
                </a:cubicBezTo>
                <a:cubicBezTo>
                  <a:pt x="1033110" y="3761771"/>
                  <a:pt x="1033110" y="3761771"/>
                  <a:pt x="22623" y="2011458"/>
                </a:cubicBezTo>
                <a:cubicBezTo>
                  <a:pt x="-7541" y="1957503"/>
                  <a:pt x="-7541" y="1890598"/>
                  <a:pt x="22623" y="1838801"/>
                </a:cubicBezTo>
                <a:cubicBezTo>
                  <a:pt x="22623" y="1838801"/>
                  <a:pt x="22623" y="1838801"/>
                  <a:pt x="1033110" y="86329"/>
                </a:cubicBezTo>
                <a:cubicBezTo>
                  <a:pt x="1063274" y="32373"/>
                  <a:pt x="1119293" y="0"/>
                  <a:pt x="11817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815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 noGrp="1"/>
          </p:cNvSpPr>
          <p:nvPr>
            <p:ph type="pic" sz="quarter" idx="10"/>
          </p:nvPr>
        </p:nvSpPr>
        <p:spPr>
          <a:xfrm>
            <a:off x="5832476" y="1748173"/>
            <a:ext cx="5411186" cy="4114804"/>
          </a:xfrm>
          <a:custGeom>
            <a:avLst/>
            <a:gdLst>
              <a:gd name="connsiteX0" fmla="*/ 7158415 w 9033253"/>
              <a:gd name="connsiteY0" fmla="*/ 4851400 h 6869113"/>
              <a:gd name="connsiteX1" fmla="*/ 7391778 w 9033253"/>
              <a:gd name="connsiteY1" fmla="*/ 4851400 h 6869113"/>
              <a:gd name="connsiteX2" fmla="*/ 7391778 w 9033253"/>
              <a:gd name="connsiteY2" fmla="*/ 5548313 h 6869113"/>
              <a:gd name="connsiteX3" fmla="*/ 8315702 w 9033253"/>
              <a:gd name="connsiteY3" fmla="*/ 5548313 h 6869113"/>
              <a:gd name="connsiteX4" fmla="*/ 8315702 w 9033253"/>
              <a:gd name="connsiteY4" fmla="*/ 4851400 h 6869113"/>
              <a:gd name="connsiteX5" fmla="*/ 8549065 w 9033253"/>
              <a:gd name="connsiteY5" fmla="*/ 4851400 h 6869113"/>
              <a:gd name="connsiteX6" fmla="*/ 8549065 w 9033253"/>
              <a:gd name="connsiteY6" fmla="*/ 6473825 h 6869113"/>
              <a:gd name="connsiteX7" fmla="*/ 8315702 w 9033253"/>
              <a:gd name="connsiteY7" fmla="*/ 6473825 h 6869113"/>
              <a:gd name="connsiteX8" fmla="*/ 8315702 w 9033253"/>
              <a:gd name="connsiteY8" fmla="*/ 5748338 h 6869113"/>
              <a:gd name="connsiteX9" fmla="*/ 7391778 w 9033253"/>
              <a:gd name="connsiteY9" fmla="*/ 5748338 h 6869113"/>
              <a:gd name="connsiteX10" fmla="*/ 7391778 w 9033253"/>
              <a:gd name="connsiteY10" fmla="*/ 6473825 h 6869113"/>
              <a:gd name="connsiteX11" fmla="*/ 7158415 w 9033253"/>
              <a:gd name="connsiteY11" fmla="*/ 6473825 h 6869113"/>
              <a:gd name="connsiteX12" fmla="*/ 3284915 w 9033253"/>
              <a:gd name="connsiteY12" fmla="*/ 4851400 h 6869113"/>
              <a:gd name="connsiteX13" fmla="*/ 3519865 w 9033253"/>
              <a:gd name="connsiteY13" fmla="*/ 4851400 h 6869113"/>
              <a:gd name="connsiteX14" fmla="*/ 3519865 w 9033253"/>
              <a:gd name="connsiteY14" fmla="*/ 6473825 h 6869113"/>
              <a:gd name="connsiteX15" fmla="*/ 3284915 w 9033253"/>
              <a:gd name="connsiteY15" fmla="*/ 6473825 h 6869113"/>
              <a:gd name="connsiteX16" fmla="*/ 5660651 w 9033253"/>
              <a:gd name="connsiteY16" fmla="*/ 4833938 h 6869113"/>
              <a:gd name="connsiteX17" fmla="*/ 6183605 w 9033253"/>
              <a:gd name="connsiteY17" fmla="*/ 4979026 h 6869113"/>
              <a:gd name="connsiteX18" fmla="*/ 6105718 w 9033253"/>
              <a:gd name="connsiteY18" fmla="*/ 5163176 h 6869113"/>
              <a:gd name="connsiteX19" fmla="*/ 5660651 w 9033253"/>
              <a:gd name="connsiteY19" fmla="*/ 5029249 h 6869113"/>
              <a:gd name="connsiteX20" fmla="*/ 5271217 w 9033253"/>
              <a:gd name="connsiteY20" fmla="*/ 5285943 h 6869113"/>
              <a:gd name="connsiteX21" fmla="*/ 6250365 w 9033253"/>
              <a:gd name="connsiteY21" fmla="*/ 6033703 h 6869113"/>
              <a:gd name="connsiteX22" fmla="*/ 5621708 w 9033253"/>
              <a:gd name="connsiteY22" fmla="*/ 6491288 h 6869113"/>
              <a:gd name="connsiteX23" fmla="*/ 5004177 w 9033253"/>
              <a:gd name="connsiteY23" fmla="*/ 6290397 h 6869113"/>
              <a:gd name="connsiteX24" fmla="*/ 5087627 w 9033253"/>
              <a:gd name="connsiteY24" fmla="*/ 6106247 h 6869113"/>
              <a:gd name="connsiteX25" fmla="*/ 5621708 w 9033253"/>
              <a:gd name="connsiteY25" fmla="*/ 6295978 h 6869113"/>
              <a:gd name="connsiteX26" fmla="*/ 6022268 w 9033253"/>
              <a:gd name="connsiteY26" fmla="*/ 6044864 h 6869113"/>
              <a:gd name="connsiteX27" fmla="*/ 5043121 w 9033253"/>
              <a:gd name="connsiteY27" fmla="*/ 5297103 h 6869113"/>
              <a:gd name="connsiteX28" fmla="*/ 5660651 w 9033253"/>
              <a:gd name="connsiteY28" fmla="*/ 4833938 h 6869113"/>
              <a:gd name="connsiteX29" fmla="*/ 6740902 w 9033253"/>
              <a:gd name="connsiteY29" fmla="*/ 4762500 h 6869113"/>
              <a:gd name="connsiteX30" fmla="*/ 6807577 w 9033253"/>
              <a:gd name="connsiteY30" fmla="*/ 4829379 h 6869113"/>
              <a:gd name="connsiteX31" fmla="*/ 6807577 w 9033253"/>
              <a:gd name="connsiteY31" fmla="*/ 6780009 h 6869113"/>
              <a:gd name="connsiteX32" fmla="*/ 6740902 w 9033253"/>
              <a:gd name="connsiteY32" fmla="*/ 6846888 h 6869113"/>
              <a:gd name="connsiteX33" fmla="*/ 6674227 w 9033253"/>
              <a:gd name="connsiteY33" fmla="*/ 6780009 h 6869113"/>
              <a:gd name="connsiteX34" fmla="*/ 6674227 w 9033253"/>
              <a:gd name="connsiteY34" fmla="*/ 4829379 h 6869113"/>
              <a:gd name="connsiteX35" fmla="*/ 6740902 w 9033253"/>
              <a:gd name="connsiteY35" fmla="*/ 4762500 h 6869113"/>
              <a:gd name="connsiteX36" fmla="*/ 4515227 w 9033253"/>
              <a:gd name="connsiteY36" fmla="*/ 4762500 h 6869113"/>
              <a:gd name="connsiteX37" fmla="*/ 4581902 w 9033253"/>
              <a:gd name="connsiteY37" fmla="*/ 4829379 h 6869113"/>
              <a:gd name="connsiteX38" fmla="*/ 4581902 w 9033253"/>
              <a:gd name="connsiteY38" fmla="*/ 6780009 h 6869113"/>
              <a:gd name="connsiteX39" fmla="*/ 4515227 w 9033253"/>
              <a:gd name="connsiteY39" fmla="*/ 6846888 h 6869113"/>
              <a:gd name="connsiteX40" fmla="*/ 4448552 w 9033253"/>
              <a:gd name="connsiteY40" fmla="*/ 6780009 h 6869113"/>
              <a:gd name="connsiteX41" fmla="*/ 4448552 w 9033253"/>
              <a:gd name="connsiteY41" fmla="*/ 4829379 h 6869113"/>
              <a:gd name="connsiteX42" fmla="*/ 4515227 w 9033253"/>
              <a:gd name="connsiteY42" fmla="*/ 4762500 h 6869113"/>
              <a:gd name="connsiteX43" fmla="*/ 7018817 w 9033253"/>
              <a:gd name="connsiteY43" fmla="*/ 4483100 h 6869113"/>
              <a:gd name="connsiteX44" fmla="*/ 8966476 w 9033253"/>
              <a:gd name="connsiteY44" fmla="*/ 4483100 h 6869113"/>
              <a:gd name="connsiteX45" fmla="*/ 9033253 w 9033253"/>
              <a:gd name="connsiteY45" fmla="*/ 4549775 h 6869113"/>
              <a:gd name="connsiteX46" fmla="*/ 8966476 w 9033253"/>
              <a:gd name="connsiteY46" fmla="*/ 4616450 h 6869113"/>
              <a:gd name="connsiteX47" fmla="*/ 7018817 w 9033253"/>
              <a:gd name="connsiteY47" fmla="*/ 4616450 h 6869113"/>
              <a:gd name="connsiteX48" fmla="*/ 6952040 w 9033253"/>
              <a:gd name="connsiteY48" fmla="*/ 4549775 h 6869113"/>
              <a:gd name="connsiteX49" fmla="*/ 7018817 w 9033253"/>
              <a:gd name="connsiteY49" fmla="*/ 4483100 h 6869113"/>
              <a:gd name="connsiteX50" fmla="*/ 4793158 w 9033253"/>
              <a:gd name="connsiteY50" fmla="*/ 4483100 h 6869113"/>
              <a:gd name="connsiteX51" fmla="*/ 6462972 w 9033253"/>
              <a:gd name="connsiteY51" fmla="*/ 4483100 h 6869113"/>
              <a:gd name="connsiteX52" fmla="*/ 6529765 w 9033253"/>
              <a:gd name="connsiteY52" fmla="*/ 4549775 h 6869113"/>
              <a:gd name="connsiteX53" fmla="*/ 6462972 w 9033253"/>
              <a:gd name="connsiteY53" fmla="*/ 4616450 h 6869113"/>
              <a:gd name="connsiteX54" fmla="*/ 4793158 w 9033253"/>
              <a:gd name="connsiteY54" fmla="*/ 4616450 h 6869113"/>
              <a:gd name="connsiteX55" fmla="*/ 4726365 w 9033253"/>
              <a:gd name="connsiteY55" fmla="*/ 4549775 h 6869113"/>
              <a:gd name="connsiteX56" fmla="*/ 4793158 w 9033253"/>
              <a:gd name="connsiteY56" fmla="*/ 4483100 h 6869113"/>
              <a:gd name="connsiteX57" fmla="*/ 5628063 w 9033253"/>
              <a:gd name="connsiteY57" fmla="*/ 2860674 h 6869113"/>
              <a:gd name="connsiteX58" fmla="*/ 5277226 w 9033253"/>
              <a:gd name="connsiteY58" fmla="*/ 3652837 h 6869113"/>
              <a:gd name="connsiteX59" fmla="*/ 5972551 w 9033253"/>
              <a:gd name="connsiteY59" fmla="*/ 3652837 h 6869113"/>
              <a:gd name="connsiteX60" fmla="*/ 7418764 w 9033253"/>
              <a:gd name="connsiteY60" fmla="*/ 2822574 h 6869113"/>
              <a:gd name="connsiteX61" fmla="*/ 7418764 w 9033253"/>
              <a:gd name="connsiteY61" fmla="*/ 3552824 h 6869113"/>
              <a:gd name="connsiteX62" fmla="*/ 7808070 w 9033253"/>
              <a:gd name="connsiteY62" fmla="*/ 3552824 h 6869113"/>
              <a:gd name="connsiteX63" fmla="*/ 8258552 w 9033253"/>
              <a:gd name="connsiteY63" fmla="*/ 3190486 h 6869113"/>
              <a:gd name="connsiteX64" fmla="*/ 7808070 w 9033253"/>
              <a:gd name="connsiteY64" fmla="*/ 2822574 h 6869113"/>
              <a:gd name="connsiteX65" fmla="*/ 7418764 w 9033253"/>
              <a:gd name="connsiteY65" fmla="*/ 2822574 h 6869113"/>
              <a:gd name="connsiteX66" fmla="*/ 7185402 w 9033253"/>
              <a:gd name="connsiteY66" fmla="*/ 2620963 h 6869113"/>
              <a:gd name="connsiteX67" fmla="*/ 7819569 w 9033253"/>
              <a:gd name="connsiteY67" fmla="*/ 2620963 h 6869113"/>
              <a:gd name="connsiteX68" fmla="*/ 8492676 w 9033253"/>
              <a:gd name="connsiteY68" fmla="*/ 3189649 h 6869113"/>
              <a:gd name="connsiteX69" fmla="*/ 8136652 w 9033253"/>
              <a:gd name="connsiteY69" fmla="*/ 3697004 h 6869113"/>
              <a:gd name="connsiteX70" fmla="*/ 8520490 w 9033253"/>
              <a:gd name="connsiteY70" fmla="*/ 4243388 h 6869113"/>
              <a:gd name="connsiteX71" fmla="*/ 8270161 w 9033253"/>
              <a:gd name="connsiteY71" fmla="*/ 4243388 h 6869113"/>
              <a:gd name="connsiteX72" fmla="*/ 7919700 w 9033253"/>
              <a:gd name="connsiteY72" fmla="*/ 3747182 h 6869113"/>
              <a:gd name="connsiteX73" fmla="*/ 7819569 w 9033253"/>
              <a:gd name="connsiteY73" fmla="*/ 3752758 h 6869113"/>
              <a:gd name="connsiteX74" fmla="*/ 7419042 w 9033253"/>
              <a:gd name="connsiteY74" fmla="*/ 3752758 h 6869113"/>
              <a:gd name="connsiteX75" fmla="*/ 7419042 w 9033253"/>
              <a:gd name="connsiteY75" fmla="*/ 4243388 h 6869113"/>
              <a:gd name="connsiteX76" fmla="*/ 7185402 w 9033253"/>
              <a:gd name="connsiteY76" fmla="*/ 4243388 h 6869113"/>
              <a:gd name="connsiteX77" fmla="*/ 7185402 w 9033253"/>
              <a:gd name="connsiteY77" fmla="*/ 2620963 h 6869113"/>
              <a:gd name="connsiteX78" fmla="*/ 5510590 w 9033253"/>
              <a:gd name="connsiteY78" fmla="*/ 2620963 h 6869113"/>
              <a:gd name="connsiteX79" fmla="*/ 5739190 w 9033253"/>
              <a:gd name="connsiteY79" fmla="*/ 2620963 h 6869113"/>
              <a:gd name="connsiteX80" fmla="*/ 6472615 w 9033253"/>
              <a:gd name="connsiteY80" fmla="*/ 4243388 h 6869113"/>
              <a:gd name="connsiteX81" fmla="*/ 6234490 w 9033253"/>
              <a:gd name="connsiteY81" fmla="*/ 4243388 h 6869113"/>
              <a:gd name="connsiteX82" fmla="*/ 6056690 w 9033253"/>
              <a:gd name="connsiteY82" fmla="*/ 3836988 h 6869113"/>
              <a:gd name="connsiteX83" fmla="*/ 5193090 w 9033253"/>
              <a:gd name="connsiteY83" fmla="*/ 3836988 h 6869113"/>
              <a:gd name="connsiteX84" fmla="*/ 5015290 w 9033253"/>
              <a:gd name="connsiteY84" fmla="*/ 4243388 h 6869113"/>
              <a:gd name="connsiteX85" fmla="*/ 4781927 w 9033253"/>
              <a:gd name="connsiteY85" fmla="*/ 4243388 h 6869113"/>
              <a:gd name="connsiteX86" fmla="*/ 6740902 w 9033253"/>
              <a:gd name="connsiteY86" fmla="*/ 2532064 h 6869113"/>
              <a:gd name="connsiteX87" fmla="*/ 6807577 w 9033253"/>
              <a:gd name="connsiteY87" fmla="*/ 2598974 h 6869113"/>
              <a:gd name="connsiteX88" fmla="*/ 6807577 w 9033253"/>
              <a:gd name="connsiteY88" fmla="*/ 4271728 h 6869113"/>
              <a:gd name="connsiteX89" fmla="*/ 6740902 w 9033253"/>
              <a:gd name="connsiteY89" fmla="*/ 4338638 h 6869113"/>
              <a:gd name="connsiteX90" fmla="*/ 6674227 w 9033253"/>
              <a:gd name="connsiteY90" fmla="*/ 4271728 h 6869113"/>
              <a:gd name="connsiteX91" fmla="*/ 6674227 w 9033253"/>
              <a:gd name="connsiteY91" fmla="*/ 2598974 h 6869113"/>
              <a:gd name="connsiteX92" fmla="*/ 6740902 w 9033253"/>
              <a:gd name="connsiteY92" fmla="*/ 2532064 h 6869113"/>
              <a:gd name="connsiteX93" fmla="*/ 7018817 w 9033253"/>
              <a:gd name="connsiteY93" fmla="*/ 2252663 h 6869113"/>
              <a:gd name="connsiteX94" fmla="*/ 8966476 w 9033253"/>
              <a:gd name="connsiteY94" fmla="*/ 2252663 h 6869113"/>
              <a:gd name="connsiteX95" fmla="*/ 9033253 w 9033253"/>
              <a:gd name="connsiteY95" fmla="*/ 2320133 h 6869113"/>
              <a:gd name="connsiteX96" fmla="*/ 8966476 w 9033253"/>
              <a:gd name="connsiteY96" fmla="*/ 2387602 h 6869113"/>
              <a:gd name="connsiteX97" fmla="*/ 7018817 w 9033253"/>
              <a:gd name="connsiteY97" fmla="*/ 2387602 h 6869113"/>
              <a:gd name="connsiteX98" fmla="*/ 6952040 w 9033253"/>
              <a:gd name="connsiteY98" fmla="*/ 2320133 h 6869113"/>
              <a:gd name="connsiteX99" fmla="*/ 7018817 w 9033253"/>
              <a:gd name="connsiteY99" fmla="*/ 2252663 h 6869113"/>
              <a:gd name="connsiteX100" fmla="*/ 4793158 w 9033253"/>
              <a:gd name="connsiteY100" fmla="*/ 2252663 h 6869113"/>
              <a:gd name="connsiteX101" fmla="*/ 6462972 w 9033253"/>
              <a:gd name="connsiteY101" fmla="*/ 2252663 h 6869113"/>
              <a:gd name="connsiteX102" fmla="*/ 6529765 w 9033253"/>
              <a:gd name="connsiteY102" fmla="*/ 2320133 h 6869113"/>
              <a:gd name="connsiteX103" fmla="*/ 6462972 w 9033253"/>
              <a:gd name="connsiteY103" fmla="*/ 2387602 h 6869113"/>
              <a:gd name="connsiteX104" fmla="*/ 4793158 w 9033253"/>
              <a:gd name="connsiteY104" fmla="*/ 2387602 h 6869113"/>
              <a:gd name="connsiteX105" fmla="*/ 4726365 w 9033253"/>
              <a:gd name="connsiteY105" fmla="*/ 2320133 h 6869113"/>
              <a:gd name="connsiteX106" fmla="*/ 4793158 w 9033253"/>
              <a:gd name="connsiteY106" fmla="*/ 2252663 h 6869113"/>
              <a:gd name="connsiteX107" fmla="*/ 5628063 w 9033253"/>
              <a:gd name="connsiteY107" fmla="*/ 630237 h 6869113"/>
              <a:gd name="connsiteX108" fmla="*/ 5277226 w 9033253"/>
              <a:gd name="connsiteY108" fmla="*/ 1422400 h 6869113"/>
              <a:gd name="connsiteX109" fmla="*/ 5972551 w 9033253"/>
              <a:gd name="connsiteY109" fmla="*/ 1422400 h 6869113"/>
              <a:gd name="connsiteX110" fmla="*/ 5510590 w 9033253"/>
              <a:gd name="connsiteY110" fmla="*/ 390526 h 6869113"/>
              <a:gd name="connsiteX111" fmla="*/ 5739190 w 9033253"/>
              <a:gd name="connsiteY111" fmla="*/ 390526 h 6869113"/>
              <a:gd name="connsiteX112" fmla="*/ 6472615 w 9033253"/>
              <a:gd name="connsiteY112" fmla="*/ 2012951 h 6869113"/>
              <a:gd name="connsiteX113" fmla="*/ 6234490 w 9033253"/>
              <a:gd name="connsiteY113" fmla="*/ 2012951 h 6869113"/>
              <a:gd name="connsiteX114" fmla="*/ 6056690 w 9033253"/>
              <a:gd name="connsiteY114" fmla="*/ 1606551 h 6869113"/>
              <a:gd name="connsiteX115" fmla="*/ 5193090 w 9033253"/>
              <a:gd name="connsiteY115" fmla="*/ 1606551 h 6869113"/>
              <a:gd name="connsiteX116" fmla="*/ 5015290 w 9033253"/>
              <a:gd name="connsiteY116" fmla="*/ 2012951 h 6869113"/>
              <a:gd name="connsiteX117" fmla="*/ 4781927 w 9033253"/>
              <a:gd name="connsiteY117" fmla="*/ 2012951 h 6869113"/>
              <a:gd name="connsiteX118" fmla="*/ 6990140 w 9033253"/>
              <a:gd name="connsiteY118" fmla="*/ 390525 h 6869113"/>
              <a:gd name="connsiteX119" fmla="*/ 7180640 w 9033253"/>
              <a:gd name="connsiteY119" fmla="*/ 390525 h 6869113"/>
              <a:gd name="connsiteX120" fmla="*/ 7858503 w 9033253"/>
              <a:gd name="connsiteY120" fmla="*/ 1533526 h 6869113"/>
              <a:gd name="connsiteX121" fmla="*/ 8520490 w 9033253"/>
              <a:gd name="connsiteY121" fmla="*/ 390525 h 6869113"/>
              <a:gd name="connsiteX122" fmla="*/ 8709403 w 9033253"/>
              <a:gd name="connsiteY122" fmla="*/ 390525 h 6869113"/>
              <a:gd name="connsiteX123" fmla="*/ 8715753 w 9033253"/>
              <a:gd name="connsiteY123" fmla="*/ 2012951 h 6869113"/>
              <a:gd name="connsiteX124" fmla="*/ 8493503 w 9033253"/>
              <a:gd name="connsiteY124" fmla="*/ 2012951 h 6869113"/>
              <a:gd name="connsiteX125" fmla="*/ 8487153 w 9033253"/>
              <a:gd name="connsiteY125" fmla="*/ 831850 h 6869113"/>
              <a:gd name="connsiteX126" fmla="*/ 7902953 w 9033253"/>
              <a:gd name="connsiteY126" fmla="*/ 1817688 h 6869113"/>
              <a:gd name="connsiteX127" fmla="*/ 7798178 w 9033253"/>
              <a:gd name="connsiteY127" fmla="*/ 1817688 h 6869113"/>
              <a:gd name="connsiteX128" fmla="*/ 7213978 w 9033253"/>
              <a:gd name="connsiteY128" fmla="*/ 836613 h 6869113"/>
              <a:gd name="connsiteX129" fmla="*/ 7213978 w 9033253"/>
              <a:gd name="connsiteY129" fmla="*/ 2012951 h 6869113"/>
              <a:gd name="connsiteX130" fmla="*/ 6990140 w 9033253"/>
              <a:gd name="connsiteY130" fmla="*/ 2012951 h 6869113"/>
              <a:gd name="connsiteX131" fmla="*/ 6740902 w 9033253"/>
              <a:gd name="connsiteY131" fmla="*/ 23814 h 6869113"/>
              <a:gd name="connsiteX132" fmla="*/ 6807577 w 9033253"/>
              <a:gd name="connsiteY132" fmla="*/ 90693 h 6869113"/>
              <a:gd name="connsiteX133" fmla="*/ 6807577 w 9033253"/>
              <a:gd name="connsiteY133" fmla="*/ 2041324 h 6869113"/>
              <a:gd name="connsiteX134" fmla="*/ 6740902 w 9033253"/>
              <a:gd name="connsiteY134" fmla="*/ 2108203 h 6869113"/>
              <a:gd name="connsiteX135" fmla="*/ 6674227 w 9033253"/>
              <a:gd name="connsiteY135" fmla="*/ 2041324 h 6869113"/>
              <a:gd name="connsiteX136" fmla="*/ 6674227 w 9033253"/>
              <a:gd name="connsiteY136" fmla="*/ 90693 h 6869113"/>
              <a:gd name="connsiteX137" fmla="*/ 6740902 w 9033253"/>
              <a:gd name="connsiteY137" fmla="*/ 23814 h 6869113"/>
              <a:gd name="connsiteX138" fmla="*/ 2117122 w 9033253"/>
              <a:gd name="connsiteY138" fmla="*/ 0 h 6869113"/>
              <a:gd name="connsiteX139" fmla="*/ 2456529 w 9033253"/>
              <a:gd name="connsiteY139" fmla="*/ 0 h 6869113"/>
              <a:gd name="connsiteX140" fmla="*/ 4426203 w 9033253"/>
              <a:gd name="connsiteY140" fmla="*/ 0 h 6869113"/>
              <a:gd name="connsiteX141" fmla="*/ 4515228 w 9033253"/>
              <a:gd name="connsiteY141" fmla="*/ 89209 h 6869113"/>
              <a:gd name="connsiteX142" fmla="*/ 4515228 w 9033253"/>
              <a:gd name="connsiteY142" fmla="*/ 4460463 h 6869113"/>
              <a:gd name="connsiteX143" fmla="*/ 4426203 w 9033253"/>
              <a:gd name="connsiteY143" fmla="*/ 4549672 h 6869113"/>
              <a:gd name="connsiteX144" fmla="*/ 2634578 w 9033253"/>
              <a:gd name="connsiteY144" fmla="*/ 4549672 h 6869113"/>
              <a:gd name="connsiteX145" fmla="*/ 2545554 w 9033253"/>
              <a:gd name="connsiteY145" fmla="*/ 4549672 h 6869113"/>
              <a:gd name="connsiteX146" fmla="*/ 2456529 w 9033253"/>
              <a:gd name="connsiteY146" fmla="*/ 4638881 h 6869113"/>
              <a:gd name="connsiteX147" fmla="*/ 2456529 w 9033253"/>
              <a:gd name="connsiteY147" fmla="*/ 4739242 h 6869113"/>
              <a:gd name="connsiteX148" fmla="*/ 2456529 w 9033253"/>
              <a:gd name="connsiteY148" fmla="*/ 6779904 h 6869113"/>
              <a:gd name="connsiteX149" fmla="*/ 2367504 w 9033253"/>
              <a:gd name="connsiteY149" fmla="*/ 6869113 h 6869113"/>
              <a:gd name="connsiteX150" fmla="*/ 2117122 w 9033253"/>
              <a:gd name="connsiteY150" fmla="*/ 6869113 h 6869113"/>
              <a:gd name="connsiteX151" fmla="*/ 1855611 w 9033253"/>
              <a:gd name="connsiteY151" fmla="*/ 6712997 h 6869113"/>
              <a:gd name="connsiteX152" fmla="*/ 41731 w 9033253"/>
              <a:gd name="connsiteY152" fmla="*/ 3590673 h 6869113"/>
              <a:gd name="connsiteX153" fmla="*/ 41731 w 9033253"/>
              <a:gd name="connsiteY153" fmla="*/ 3278440 h 6869113"/>
              <a:gd name="connsiteX154" fmla="*/ 1855611 w 9033253"/>
              <a:gd name="connsiteY154" fmla="*/ 150541 h 6869113"/>
              <a:gd name="connsiteX155" fmla="*/ 2117122 w 9033253"/>
              <a:gd name="connsiteY155" fmla="*/ 0 h 6869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9033253" h="6869113">
                <a:moveTo>
                  <a:pt x="7158415" y="4851400"/>
                </a:moveTo>
                <a:lnTo>
                  <a:pt x="7391778" y="4851400"/>
                </a:lnTo>
                <a:lnTo>
                  <a:pt x="7391778" y="5548313"/>
                </a:lnTo>
                <a:lnTo>
                  <a:pt x="8315702" y="5548313"/>
                </a:lnTo>
                <a:lnTo>
                  <a:pt x="8315702" y="4851400"/>
                </a:lnTo>
                <a:lnTo>
                  <a:pt x="8549065" y="4851400"/>
                </a:lnTo>
                <a:lnTo>
                  <a:pt x="8549065" y="6473825"/>
                </a:lnTo>
                <a:lnTo>
                  <a:pt x="8315702" y="6473825"/>
                </a:lnTo>
                <a:lnTo>
                  <a:pt x="8315702" y="5748338"/>
                </a:lnTo>
                <a:lnTo>
                  <a:pt x="7391778" y="5748338"/>
                </a:lnTo>
                <a:lnTo>
                  <a:pt x="7391778" y="6473825"/>
                </a:lnTo>
                <a:lnTo>
                  <a:pt x="7158415" y="6473825"/>
                </a:lnTo>
                <a:close/>
                <a:moveTo>
                  <a:pt x="3284915" y="4851400"/>
                </a:moveTo>
                <a:lnTo>
                  <a:pt x="3519865" y="4851400"/>
                </a:lnTo>
                <a:lnTo>
                  <a:pt x="3519865" y="6473825"/>
                </a:lnTo>
                <a:lnTo>
                  <a:pt x="3284915" y="6473825"/>
                </a:lnTo>
                <a:close/>
                <a:moveTo>
                  <a:pt x="5660651" y="4833938"/>
                </a:moveTo>
                <a:cubicBezTo>
                  <a:pt x="5849805" y="4833938"/>
                  <a:pt x="6050085" y="4884161"/>
                  <a:pt x="6183605" y="4979026"/>
                </a:cubicBezTo>
                <a:cubicBezTo>
                  <a:pt x="6105718" y="5163176"/>
                  <a:pt x="6105718" y="5163176"/>
                  <a:pt x="6105718" y="5163176"/>
                </a:cubicBezTo>
                <a:cubicBezTo>
                  <a:pt x="5966635" y="5073891"/>
                  <a:pt x="5805298" y="5029249"/>
                  <a:pt x="5660651" y="5029249"/>
                </a:cubicBezTo>
                <a:cubicBezTo>
                  <a:pt x="5388047" y="5029249"/>
                  <a:pt x="5271217" y="5146435"/>
                  <a:pt x="5271217" y="5285943"/>
                </a:cubicBezTo>
                <a:cubicBezTo>
                  <a:pt x="5271217" y="5682144"/>
                  <a:pt x="6250365" y="5436611"/>
                  <a:pt x="6250365" y="6033703"/>
                </a:cubicBezTo>
                <a:cubicBezTo>
                  <a:pt x="6250365" y="6279237"/>
                  <a:pt x="6050085" y="6491288"/>
                  <a:pt x="5621708" y="6491288"/>
                </a:cubicBezTo>
                <a:cubicBezTo>
                  <a:pt x="5376921" y="6491288"/>
                  <a:pt x="5132134" y="6407584"/>
                  <a:pt x="5004177" y="6290397"/>
                </a:cubicBezTo>
                <a:cubicBezTo>
                  <a:pt x="5087627" y="6106247"/>
                  <a:pt x="5087627" y="6106247"/>
                  <a:pt x="5087627" y="6106247"/>
                </a:cubicBezTo>
                <a:cubicBezTo>
                  <a:pt x="5210021" y="6217853"/>
                  <a:pt x="5415864" y="6295978"/>
                  <a:pt x="5621708" y="6295978"/>
                </a:cubicBezTo>
                <a:cubicBezTo>
                  <a:pt x="5905438" y="6295978"/>
                  <a:pt x="6022268" y="6184372"/>
                  <a:pt x="6022268" y="6044864"/>
                </a:cubicBezTo>
                <a:cubicBezTo>
                  <a:pt x="6022268" y="5648662"/>
                  <a:pt x="5043121" y="5899776"/>
                  <a:pt x="5043121" y="5297103"/>
                </a:cubicBezTo>
                <a:cubicBezTo>
                  <a:pt x="5043121" y="5045990"/>
                  <a:pt x="5237837" y="4833938"/>
                  <a:pt x="5660651" y="4833938"/>
                </a:cubicBezTo>
                <a:close/>
                <a:moveTo>
                  <a:pt x="6740902" y="4762500"/>
                </a:moveTo>
                <a:cubicBezTo>
                  <a:pt x="6779796" y="4762500"/>
                  <a:pt x="6807577" y="4790366"/>
                  <a:pt x="6807577" y="4829379"/>
                </a:cubicBezTo>
                <a:lnTo>
                  <a:pt x="6807577" y="6780009"/>
                </a:lnTo>
                <a:cubicBezTo>
                  <a:pt x="6807577" y="6813449"/>
                  <a:pt x="6779796" y="6846888"/>
                  <a:pt x="6740902" y="6846888"/>
                </a:cubicBezTo>
                <a:cubicBezTo>
                  <a:pt x="6702008" y="6846888"/>
                  <a:pt x="6674227" y="6813449"/>
                  <a:pt x="6674227" y="6780009"/>
                </a:cubicBezTo>
                <a:cubicBezTo>
                  <a:pt x="6674227" y="6780009"/>
                  <a:pt x="6674227" y="6780009"/>
                  <a:pt x="6674227" y="4829379"/>
                </a:cubicBezTo>
                <a:cubicBezTo>
                  <a:pt x="6674227" y="4790366"/>
                  <a:pt x="6702008" y="4762500"/>
                  <a:pt x="6740902" y="4762500"/>
                </a:cubicBezTo>
                <a:close/>
                <a:moveTo>
                  <a:pt x="4515227" y="4762500"/>
                </a:moveTo>
                <a:cubicBezTo>
                  <a:pt x="4554121" y="4762500"/>
                  <a:pt x="4581902" y="4790366"/>
                  <a:pt x="4581902" y="4829379"/>
                </a:cubicBezTo>
                <a:lnTo>
                  <a:pt x="4581902" y="6780009"/>
                </a:lnTo>
                <a:cubicBezTo>
                  <a:pt x="4581902" y="6813449"/>
                  <a:pt x="4554121" y="6846888"/>
                  <a:pt x="4515227" y="6846888"/>
                </a:cubicBezTo>
                <a:cubicBezTo>
                  <a:pt x="4476333" y="6846888"/>
                  <a:pt x="4448552" y="6813449"/>
                  <a:pt x="4448552" y="6780009"/>
                </a:cubicBezTo>
                <a:cubicBezTo>
                  <a:pt x="4448552" y="6780009"/>
                  <a:pt x="4448552" y="6780009"/>
                  <a:pt x="4448552" y="4829379"/>
                </a:cubicBezTo>
                <a:cubicBezTo>
                  <a:pt x="4448552" y="4790366"/>
                  <a:pt x="4476333" y="4762500"/>
                  <a:pt x="4515227" y="4762500"/>
                </a:cubicBezTo>
                <a:close/>
                <a:moveTo>
                  <a:pt x="7018817" y="4483100"/>
                </a:moveTo>
                <a:cubicBezTo>
                  <a:pt x="7018817" y="4483100"/>
                  <a:pt x="7018817" y="4483100"/>
                  <a:pt x="8966476" y="4483100"/>
                </a:cubicBezTo>
                <a:cubicBezTo>
                  <a:pt x="9005429" y="4483100"/>
                  <a:pt x="9033253" y="4510881"/>
                  <a:pt x="9033253" y="4549775"/>
                </a:cubicBezTo>
                <a:cubicBezTo>
                  <a:pt x="9033253" y="4583112"/>
                  <a:pt x="9005429" y="4616450"/>
                  <a:pt x="8966476" y="4616450"/>
                </a:cubicBezTo>
                <a:cubicBezTo>
                  <a:pt x="8966476" y="4616450"/>
                  <a:pt x="8966476" y="4616450"/>
                  <a:pt x="7018817" y="4616450"/>
                </a:cubicBezTo>
                <a:cubicBezTo>
                  <a:pt x="6979864" y="4616450"/>
                  <a:pt x="6952040" y="4583112"/>
                  <a:pt x="6952040" y="4549775"/>
                </a:cubicBezTo>
                <a:cubicBezTo>
                  <a:pt x="6952040" y="4510881"/>
                  <a:pt x="6979864" y="4483100"/>
                  <a:pt x="7018817" y="4483100"/>
                </a:cubicBezTo>
                <a:close/>
                <a:moveTo>
                  <a:pt x="4793158" y="4483100"/>
                </a:moveTo>
                <a:cubicBezTo>
                  <a:pt x="4793158" y="4483100"/>
                  <a:pt x="4793158" y="4483100"/>
                  <a:pt x="6462972" y="4483100"/>
                </a:cubicBezTo>
                <a:cubicBezTo>
                  <a:pt x="6501935" y="4483100"/>
                  <a:pt x="6529765" y="4510881"/>
                  <a:pt x="6529765" y="4549775"/>
                </a:cubicBezTo>
                <a:cubicBezTo>
                  <a:pt x="6529765" y="4583112"/>
                  <a:pt x="6501935" y="4616450"/>
                  <a:pt x="6462972" y="4616450"/>
                </a:cubicBezTo>
                <a:cubicBezTo>
                  <a:pt x="6462972" y="4616450"/>
                  <a:pt x="6462972" y="4616450"/>
                  <a:pt x="4793158" y="4616450"/>
                </a:cubicBezTo>
                <a:cubicBezTo>
                  <a:pt x="4754195" y="4616450"/>
                  <a:pt x="4726365" y="4583112"/>
                  <a:pt x="4726365" y="4549775"/>
                </a:cubicBezTo>
                <a:cubicBezTo>
                  <a:pt x="4726365" y="4510881"/>
                  <a:pt x="4754195" y="4483100"/>
                  <a:pt x="4793158" y="4483100"/>
                </a:cubicBezTo>
                <a:close/>
                <a:moveTo>
                  <a:pt x="5628063" y="2860674"/>
                </a:moveTo>
                <a:lnTo>
                  <a:pt x="5277226" y="3652837"/>
                </a:lnTo>
                <a:lnTo>
                  <a:pt x="5972551" y="3652837"/>
                </a:lnTo>
                <a:close/>
                <a:moveTo>
                  <a:pt x="7418764" y="2822574"/>
                </a:moveTo>
                <a:cubicBezTo>
                  <a:pt x="7418764" y="3552824"/>
                  <a:pt x="7418764" y="3552824"/>
                  <a:pt x="7418764" y="3552824"/>
                </a:cubicBezTo>
                <a:cubicBezTo>
                  <a:pt x="7808070" y="3552824"/>
                  <a:pt x="7808070" y="3552824"/>
                  <a:pt x="7808070" y="3552824"/>
                </a:cubicBezTo>
                <a:cubicBezTo>
                  <a:pt x="8102830" y="3552824"/>
                  <a:pt x="8258552" y="3419038"/>
                  <a:pt x="8258552" y="3190486"/>
                </a:cubicBezTo>
                <a:cubicBezTo>
                  <a:pt x="8258552" y="2956360"/>
                  <a:pt x="8102830" y="2822574"/>
                  <a:pt x="7808070" y="2822574"/>
                </a:cubicBezTo>
                <a:cubicBezTo>
                  <a:pt x="7418764" y="2822574"/>
                  <a:pt x="7418764" y="2822574"/>
                  <a:pt x="7418764" y="2822574"/>
                </a:cubicBezTo>
                <a:close/>
                <a:moveTo>
                  <a:pt x="7185402" y="2620963"/>
                </a:moveTo>
                <a:cubicBezTo>
                  <a:pt x="7819569" y="2620963"/>
                  <a:pt x="7819569" y="2620963"/>
                  <a:pt x="7819569" y="2620963"/>
                </a:cubicBezTo>
                <a:cubicBezTo>
                  <a:pt x="8236784" y="2620963"/>
                  <a:pt x="8492676" y="2838401"/>
                  <a:pt x="8492676" y="3189649"/>
                </a:cubicBezTo>
                <a:cubicBezTo>
                  <a:pt x="8492676" y="3434963"/>
                  <a:pt x="8364730" y="3618949"/>
                  <a:pt x="8136652" y="3697004"/>
                </a:cubicBezTo>
                <a:cubicBezTo>
                  <a:pt x="8520490" y="4243388"/>
                  <a:pt x="8520490" y="4243388"/>
                  <a:pt x="8520490" y="4243388"/>
                </a:cubicBezTo>
                <a:lnTo>
                  <a:pt x="8270161" y="4243388"/>
                </a:lnTo>
                <a:cubicBezTo>
                  <a:pt x="7919700" y="3747182"/>
                  <a:pt x="7919700" y="3747182"/>
                  <a:pt x="7919700" y="3747182"/>
                </a:cubicBezTo>
                <a:cubicBezTo>
                  <a:pt x="7886323" y="3747182"/>
                  <a:pt x="7852946" y="3752758"/>
                  <a:pt x="7819569" y="3752758"/>
                </a:cubicBezTo>
                <a:cubicBezTo>
                  <a:pt x="7419042" y="3752758"/>
                  <a:pt x="7419042" y="3752758"/>
                  <a:pt x="7419042" y="3752758"/>
                </a:cubicBezTo>
                <a:cubicBezTo>
                  <a:pt x="7419042" y="4243388"/>
                  <a:pt x="7419042" y="4243388"/>
                  <a:pt x="7419042" y="4243388"/>
                </a:cubicBezTo>
                <a:cubicBezTo>
                  <a:pt x="7185402" y="4243388"/>
                  <a:pt x="7185402" y="4243388"/>
                  <a:pt x="7185402" y="4243388"/>
                </a:cubicBezTo>
                <a:cubicBezTo>
                  <a:pt x="7185402" y="2620963"/>
                  <a:pt x="7185402" y="2620963"/>
                  <a:pt x="7185402" y="2620963"/>
                </a:cubicBezTo>
                <a:close/>
                <a:moveTo>
                  <a:pt x="5510590" y="2620963"/>
                </a:moveTo>
                <a:lnTo>
                  <a:pt x="5739190" y="2620963"/>
                </a:lnTo>
                <a:lnTo>
                  <a:pt x="6472615" y="4243388"/>
                </a:lnTo>
                <a:lnTo>
                  <a:pt x="6234490" y="4243388"/>
                </a:lnTo>
                <a:lnTo>
                  <a:pt x="6056690" y="3836988"/>
                </a:lnTo>
                <a:lnTo>
                  <a:pt x="5193090" y="3836988"/>
                </a:lnTo>
                <a:lnTo>
                  <a:pt x="5015290" y="4243388"/>
                </a:lnTo>
                <a:lnTo>
                  <a:pt x="4781927" y="4243388"/>
                </a:lnTo>
                <a:close/>
                <a:moveTo>
                  <a:pt x="6740902" y="2532064"/>
                </a:moveTo>
                <a:cubicBezTo>
                  <a:pt x="6779796" y="2532064"/>
                  <a:pt x="6807577" y="2559943"/>
                  <a:pt x="6807577" y="2598974"/>
                </a:cubicBezTo>
                <a:lnTo>
                  <a:pt x="6807577" y="4271728"/>
                </a:lnTo>
                <a:cubicBezTo>
                  <a:pt x="6807577" y="4305183"/>
                  <a:pt x="6779796" y="4338638"/>
                  <a:pt x="6740902" y="4338638"/>
                </a:cubicBezTo>
                <a:cubicBezTo>
                  <a:pt x="6702008" y="4338638"/>
                  <a:pt x="6674227" y="4305183"/>
                  <a:pt x="6674227" y="4271728"/>
                </a:cubicBezTo>
                <a:cubicBezTo>
                  <a:pt x="6674227" y="4271728"/>
                  <a:pt x="6674227" y="4271728"/>
                  <a:pt x="6674227" y="2598974"/>
                </a:cubicBezTo>
                <a:cubicBezTo>
                  <a:pt x="6674227" y="2559943"/>
                  <a:pt x="6702008" y="2532064"/>
                  <a:pt x="6740902" y="2532064"/>
                </a:cubicBezTo>
                <a:close/>
                <a:moveTo>
                  <a:pt x="7018817" y="2252663"/>
                </a:moveTo>
                <a:cubicBezTo>
                  <a:pt x="7018817" y="2252663"/>
                  <a:pt x="7018817" y="2252663"/>
                  <a:pt x="8966476" y="2252663"/>
                </a:cubicBezTo>
                <a:cubicBezTo>
                  <a:pt x="9005429" y="2252663"/>
                  <a:pt x="9033253" y="2280775"/>
                  <a:pt x="9033253" y="2320133"/>
                </a:cubicBezTo>
                <a:cubicBezTo>
                  <a:pt x="9033253" y="2353868"/>
                  <a:pt x="9005429" y="2387602"/>
                  <a:pt x="8966476" y="2387602"/>
                </a:cubicBezTo>
                <a:cubicBezTo>
                  <a:pt x="8966476" y="2387602"/>
                  <a:pt x="8966476" y="2387602"/>
                  <a:pt x="7018817" y="2387602"/>
                </a:cubicBezTo>
                <a:cubicBezTo>
                  <a:pt x="6979864" y="2387602"/>
                  <a:pt x="6952040" y="2353868"/>
                  <a:pt x="6952040" y="2320133"/>
                </a:cubicBezTo>
                <a:cubicBezTo>
                  <a:pt x="6952040" y="2280775"/>
                  <a:pt x="6979864" y="2252663"/>
                  <a:pt x="7018817" y="2252663"/>
                </a:cubicBezTo>
                <a:close/>
                <a:moveTo>
                  <a:pt x="4793158" y="2252663"/>
                </a:moveTo>
                <a:cubicBezTo>
                  <a:pt x="4793158" y="2252663"/>
                  <a:pt x="4793158" y="2252663"/>
                  <a:pt x="6462972" y="2252663"/>
                </a:cubicBezTo>
                <a:cubicBezTo>
                  <a:pt x="6501935" y="2252663"/>
                  <a:pt x="6529765" y="2280775"/>
                  <a:pt x="6529765" y="2320133"/>
                </a:cubicBezTo>
                <a:cubicBezTo>
                  <a:pt x="6529765" y="2353867"/>
                  <a:pt x="6501935" y="2387602"/>
                  <a:pt x="6462972" y="2387602"/>
                </a:cubicBezTo>
                <a:cubicBezTo>
                  <a:pt x="6462972" y="2387602"/>
                  <a:pt x="6462972" y="2387602"/>
                  <a:pt x="4793158" y="2387602"/>
                </a:cubicBezTo>
                <a:cubicBezTo>
                  <a:pt x="4754195" y="2387602"/>
                  <a:pt x="4726365" y="2353867"/>
                  <a:pt x="4726365" y="2320133"/>
                </a:cubicBezTo>
                <a:cubicBezTo>
                  <a:pt x="4726365" y="2280775"/>
                  <a:pt x="4754195" y="2252663"/>
                  <a:pt x="4793158" y="2252663"/>
                </a:cubicBezTo>
                <a:close/>
                <a:moveTo>
                  <a:pt x="5628063" y="630237"/>
                </a:moveTo>
                <a:lnTo>
                  <a:pt x="5277226" y="1422400"/>
                </a:lnTo>
                <a:lnTo>
                  <a:pt x="5972551" y="1422400"/>
                </a:lnTo>
                <a:close/>
                <a:moveTo>
                  <a:pt x="5510590" y="390526"/>
                </a:moveTo>
                <a:lnTo>
                  <a:pt x="5739190" y="390526"/>
                </a:lnTo>
                <a:lnTo>
                  <a:pt x="6472615" y="2012951"/>
                </a:lnTo>
                <a:lnTo>
                  <a:pt x="6234490" y="2012951"/>
                </a:lnTo>
                <a:lnTo>
                  <a:pt x="6056690" y="1606551"/>
                </a:lnTo>
                <a:lnTo>
                  <a:pt x="5193090" y="1606551"/>
                </a:lnTo>
                <a:lnTo>
                  <a:pt x="5015290" y="2012951"/>
                </a:lnTo>
                <a:lnTo>
                  <a:pt x="4781927" y="2012951"/>
                </a:lnTo>
                <a:close/>
                <a:moveTo>
                  <a:pt x="6990140" y="390525"/>
                </a:moveTo>
                <a:lnTo>
                  <a:pt x="7180640" y="390525"/>
                </a:lnTo>
                <a:lnTo>
                  <a:pt x="7858503" y="1533526"/>
                </a:lnTo>
                <a:lnTo>
                  <a:pt x="8520490" y="390525"/>
                </a:lnTo>
                <a:lnTo>
                  <a:pt x="8709403" y="390525"/>
                </a:lnTo>
                <a:lnTo>
                  <a:pt x="8715753" y="2012951"/>
                </a:lnTo>
                <a:lnTo>
                  <a:pt x="8493503" y="2012951"/>
                </a:lnTo>
                <a:lnTo>
                  <a:pt x="8487153" y="831850"/>
                </a:lnTo>
                <a:lnTo>
                  <a:pt x="7902953" y="1817688"/>
                </a:lnTo>
                <a:lnTo>
                  <a:pt x="7798178" y="1817688"/>
                </a:lnTo>
                <a:lnTo>
                  <a:pt x="7213978" y="836613"/>
                </a:lnTo>
                <a:lnTo>
                  <a:pt x="7213978" y="2012951"/>
                </a:lnTo>
                <a:lnTo>
                  <a:pt x="6990140" y="2012951"/>
                </a:lnTo>
                <a:close/>
                <a:moveTo>
                  <a:pt x="6740902" y="23814"/>
                </a:moveTo>
                <a:cubicBezTo>
                  <a:pt x="6779796" y="23814"/>
                  <a:pt x="6807577" y="51681"/>
                  <a:pt x="6807577" y="90693"/>
                </a:cubicBezTo>
                <a:lnTo>
                  <a:pt x="6807577" y="2041324"/>
                </a:lnTo>
                <a:cubicBezTo>
                  <a:pt x="6807577" y="2074763"/>
                  <a:pt x="6779796" y="2108203"/>
                  <a:pt x="6740902" y="2108203"/>
                </a:cubicBezTo>
                <a:cubicBezTo>
                  <a:pt x="6702008" y="2108203"/>
                  <a:pt x="6674227" y="2074763"/>
                  <a:pt x="6674227" y="2041324"/>
                </a:cubicBezTo>
                <a:cubicBezTo>
                  <a:pt x="6674227" y="2041324"/>
                  <a:pt x="6674227" y="2041324"/>
                  <a:pt x="6674227" y="90693"/>
                </a:cubicBezTo>
                <a:cubicBezTo>
                  <a:pt x="6674227" y="51681"/>
                  <a:pt x="6702008" y="23814"/>
                  <a:pt x="6740902" y="23814"/>
                </a:cubicBezTo>
                <a:close/>
                <a:moveTo>
                  <a:pt x="2117122" y="0"/>
                </a:moveTo>
                <a:cubicBezTo>
                  <a:pt x="2117122" y="0"/>
                  <a:pt x="2117122" y="0"/>
                  <a:pt x="2456529" y="0"/>
                </a:cubicBezTo>
                <a:cubicBezTo>
                  <a:pt x="2756988" y="0"/>
                  <a:pt x="3335649" y="0"/>
                  <a:pt x="4426203" y="0"/>
                </a:cubicBezTo>
                <a:cubicBezTo>
                  <a:pt x="4476280" y="0"/>
                  <a:pt x="4515228" y="39029"/>
                  <a:pt x="4515228" y="89209"/>
                </a:cubicBezTo>
                <a:cubicBezTo>
                  <a:pt x="4515228" y="89209"/>
                  <a:pt x="4515228" y="89209"/>
                  <a:pt x="4515228" y="4460463"/>
                </a:cubicBezTo>
                <a:cubicBezTo>
                  <a:pt x="4515228" y="4510643"/>
                  <a:pt x="4476280" y="4549672"/>
                  <a:pt x="4426203" y="4549672"/>
                </a:cubicBezTo>
                <a:cubicBezTo>
                  <a:pt x="4426203" y="4549672"/>
                  <a:pt x="4426203" y="4549672"/>
                  <a:pt x="2634578" y="4549672"/>
                </a:cubicBezTo>
                <a:cubicBezTo>
                  <a:pt x="2634578" y="4549672"/>
                  <a:pt x="2634578" y="4549672"/>
                  <a:pt x="2545554" y="4549672"/>
                </a:cubicBezTo>
                <a:cubicBezTo>
                  <a:pt x="2495477" y="4549672"/>
                  <a:pt x="2456529" y="4588701"/>
                  <a:pt x="2456529" y="4638881"/>
                </a:cubicBezTo>
                <a:cubicBezTo>
                  <a:pt x="2456529" y="4638881"/>
                  <a:pt x="2456529" y="4638881"/>
                  <a:pt x="2456529" y="4739242"/>
                </a:cubicBezTo>
                <a:cubicBezTo>
                  <a:pt x="2456529" y="4739242"/>
                  <a:pt x="2456529" y="4739242"/>
                  <a:pt x="2456529" y="6779904"/>
                </a:cubicBezTo>
                <a:cubicBezTo>
                  <a:pt x="2456529" y="6830084"/>
                  <a:pt x="2417580" y="6869113"/>
                  <a:pt x="2367504" y="6869113"/>
                </a:cubicBezTo>
                <a:cubicBezTo>
                  <a:pt x="2284043" y="6869113"/>
                  <a:pt x="2206146" y="6869113"/>
                  <a:pt x="2117122" y="6869113"/>
                </a:cubicBezTo>
                <a:cubicBezTo>
                  <a:pt x="2005841" y="6869113"/>
                  <a:pt x="1905688" y="6807782"/>
                  <a:pt x="1855611" y="6712997"/>
                </a:cubicBezTo>
                <a:cubicBezTo>
                  <a:pt x="1855611" y="6712997"/>
                  <a:pt x="1855611" y="6712997"/>
                  <a:pt x="41731" y="3590673"/>
                </a:cubicBezTo>
                <a:cubicBezTo>
                  <a:pt x="-13910" y="3490312"/>
                  <a:pt x="-13910" y="3373225"/>
                  <a:pt x="41731" y="3278440"/>
                </a:cubicBezTo>
                <a:cubicBezTo>
                  <a:pt x="41731" y="3278440"/>
                  <a:pt x="41731" y="3278440"/>
                  <a:pt x="1855611" y="150541"/>
                </a:cubicBezTo>
                <a:cubicBezTo>
                  <a:pt x="1905688" y="55756"/>
                  <a:pt x="2005841" y="0"/>
                  <a:pt x="21171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561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>
            <a:spLocks noGrp="1"/>
          </p:cNvSpPr>
          <p:nvPr>
            <p:ph type="pic" sz="quarter" idx="12"/>
          </p:nvPr>
        </p:nvSpPr>
        <p:spPr>
          <a:xfrm>
            <a:off x="420815" y="983732"/>
            <a:ext cx="2274925" cy="1997578"/>
          </a:xfrm>
          <a:custGeom>
            <a:avLst/>
            <a:gdLst>
              <a:gd name="connsiteX0" fmla="*/ 613470 w 2274925"/>
              <a:gd name="connsiteY0" fmla="*/ 0 h 1997578"/>
              <a:gd name="connsiteX1" fmla="*/ 1661456 w 2274925"/>
              <a:gd name="connsiteY1" fmla="*/ 0 h 1997578"/>
              <a:gd name="connsiteX2" fmla="*/ 1738629 w 2274925"/>
              <a:gd name="connsiteY2" fmla="*/ 44814 h 1997578"/>
              <a:gd name="connsiteX3" fmla="*/ 2263182 w 2274925"/>
              <a:gd name="connsiteY3" fmla="*/ 954535 h 1997578"/>
              <a:gd name="connsiteX4" fmla="*/ 2263182 w 2274925"/>
              <a:gd name="connsiteY4" fmla="*/ 1044163 h 1997578"/>
              <a:gd name="connsiteX5" fmla="*/ 1738629 w 2274925"/>
              <a:gd name="connsiteY5" fmla="*/ 1952764 h 1997578"/>
              <a:gd name="connsiteX6" fmla="*/ 1661456 w 2274925"/>
              <a:gd name="connsiteY6" fmla="*/ 1997578 h 1997578"/>
              <a:gd name="connsiteX7" fmla="*/ 613470 w 2274925"/>
              <a:gd name="connsiteY7" fmla="*/ 1997578 h 1997578"/>
              <a:gd name="connsiteX8" fmla="*/ 536297 w 2274925"/>
              <a:gd name="connsiteY8" fmla="*/ 1952764 h 1997578"/>
              <a:gd name="connsiteX9" fmla="*/ 11744 w 2274925"/>
              <a:gd name="connsiteY9" fmla="*/ 1044163 h 1997578"/>
              <a:gd name="connsiteX10" fmla="*/ 11744 w 2274925"/>
              <a:gd name="connsiteY10" fmla="*/ 954535 h 1997578"/>
              <a:gd name="connsiteX11" fmla="*/ 536297 w 2274925"/>
              <a:gd name="connsiteY11" fmla="*/ 44814 h 1997578"/>
              <a:gd name="connsiteX12" fmla="*/ 613470 w 2274925"/>
              <a:gd name="connsiteY12" fmla="*/ 0 h 1997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74925" h="1997578">
                <a:moveTo>
                  <a:pt x="613470" y="0"/>
                </a:moveTo>
                <a:cubicBezTo>
                  <a:pt x="1661456" y="0"/>
                  <a:pt x="1661456" y="0"/>
                  <a:pt x="1661456" y="0"/>
                </a:cubicBezTo>
                <a:cubicBezTo>
                  <a:pt x="1693891" y="0"/>
                  <a:pt x="1722971" y="16805"/>
                  <a:pt x="1738629" y="44814"/>
                </a:cubicBezTo>
                <a:cubicBezTo>
                  <a:pt x="2263182" y="954535"/>
                  <a:pt x="2263182" y="954535"/>
                  <a:pt x="2263182" y="954535"/>
                </a:cubicBezTo>
                <a:cubicBezTo>
                  <a:pt x="2278840" y="981424"/>
                  <a:pt x="2278840" y="1016155"/>
                  <a:pt x="2263182" y="1044163"/>
                </a:cubicBezTo>
                <a:cubicBezTo>
                  <a:pt x="1738629" y="1952764"/>
                  <a:pt x="1738629" y="1952764"/>
                  <a:pt x="1738629" y="1952764"/>
                </a:cubicBezTo>
                <a:cubicBezTo>
                  <a:pt x="1722971" y="1980773"/>
                  <a:pt x="1693891" y="1997578"/>
                  <a:pt x="1661456" y="1997578"/>
                </a:cubicBezTo>
                <a:cubicBezTo>
                  <a:pt x="613470" y="1997578"/>
                  <a:pt x="613470" y="1997578"/>
                  <a:pt x="613470" y="1997578"/>
                </a:cubicBezTo>
                <a:cubicBezTo>
                  <a:pt x="581035" y="1997578"/>
                  <a:pt x="551955" y="1980773"/>
                  <a:pt x="536297" y="1952764"/>
                </a:cubicBezTo>
                <a:cubicBezTo>
                  <a:pt x="11744" y="1044163"/>
                  <a:pt x="11744" y="1044163"/>
                  <a:pt x="11744" y="1044163"/>
                </a:cubicBezTo>
                <a:cubicBezTo>
                  <a:pt x="-3914" y="1016155"/>
                  <a:pt x="-3914" y="981424"/>
                  <a:pt x="11744" y="954535"/>
                </a:cubicBezTo>
                <a:cubicBezTo>
                  <a:pt x="536297" y="44814"/>
                  <a:pt x="536297" y="44814"/>
                  <a:pt x="536297" y="44814"/>
                </a:cubicBezTo>
                <a:cubicBezTo>
                  <a:pt x="551955" y="16805"/>
                  <a:pt x="581035" y="0"/>
                  <a:pt x="6134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Freeform 11"/>
          <p:cNvSpPr>
            <a:spLocks noGrp="1"/>
          </p:cNvSpPr>
          <p:nvPr>
            <p:ph type="pic" sz="quarter" idx="11"/>
          </p:nvPr>
        </p:nvSpPr>
        <p:spPr>
          <a:xfrm>
            <a:off x="5746416" y="3134676"/>
            <a:ext cx="1609557" cy="1413328"/>
          </a:xfrm>
          <a:custGeom>
            <a:avLst/>
            <a:gdLst>
              <a:gd name="connsiteX0" fmla="*/ 434043 w 1609557"/>
              <a:gd name="connsiteY0" fmla="*/ 0 h 1413328"/>
              <a:gd name="connsiteX1" fmla="*/ 1175515 w 1609557"/>
              <a:gd name="connsiteY1" fmla="*/ 0 h 1413328"/>
              <a:gd name="connsiteX2" fmla="*/ 1230117 w 1609557"/>
              <a:gd name="connsiteY2" fmla="*/ 31707 h 1413328"/>
              <a:gd name="connsiteX3" fmla="*/ 1601249 w 1609557"/>
              <a:gd name="connsiteY3" fmla="*/ 675354 h 1413328"/>
              <a:gd name="connsiteX4" fmla="*/ 1601249 w 1609557"/>
              <a:gd name="connsiteY4" fmla="*/ 738767 h 1413328"/>
              <a:gd name="connsiteX5" fmla="*/ 1230117 w 1609557"/>
              <a:gd name="connsiteY5" fmla="*/ 1381621 h 1413328"/>
              <a:gd name="connsiteX6" fmla="*/ 1175515 w 1609557"/>
              <a:gd name="connsiteY6" fmla="*/ 1413328 h 1413328"/>
              <a:gd name="connsiteX7" fmla="*/ 434043 w 1609557"/>
              <a:gd name="connsiteY7" fmla="*/ 1413328 h 1413328"/>
              <a:gd name="connsiteX8" fmla="*/ 379442 w 1609557"/>
              <a:gd name="connsiteY8" fmla="*/ 1381621 h 1413328"/>
              <a:gd name="connsiteX9" fmla="*/ 8310 w 1609557"/>
              <a:gd name="connsiteY9" fmla="*/ 738767 h 1413328"/>
              <a:gd name="connsiteX10" fmla="*/ 8310 w 1609557"/>
              <a:gd name="connsiteY10" fmla="*/ 675354 h 1413328"/>
              <a:gd name="connsiteX11" fmla="*/ 379442 w 1609557"/>
              <a:gd name="connsiteY11" fmla="*/ 31707 h 1413328"/>
              <a:gd name="connsiteX12" fmla="*/ 434043 w 1609557"/>
              <a:gd name="connsiteY12" fmla="*/ 0 h 1413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09557" h="1413328">
                <a:moveTo>
                  <a:pt x="434043" y="0"/>
                </a:moveTo>
                <a:cubicBezTo>
                  <a:pt x="1175515" y="0"/>
                  <a:pt x="1175515" y="0"/>
                  <a:pt x="1175515" y="0"/>
                </a:cubicBezTo>
                <a:cubicBezTo>
                  <a:pt x="1198464" y="0"/>
                  <a:pt x="1219038" y="11890"/>
                  <a:pt x="1230117" y="31707"/>
                </a:cubicBezTo>
                <a:cubicBezTo>
                  <a:pt x="1601249" y="675354"/>
                  <a:pt x="1601249" y="675354"/>
                  <a:pt x="1601249" y="675354"/>
                </a:cubicBezTo>
                <a:cubicBezTo>
                  <a:pt x="1612327" y="694378"/>
                  <a:pt x="1612327" y="718951"/>
                  <a:pt x="1601249" y="738767"/>
                </a:cubicBezTo>
                <a:cubicBezTo>
                  <a:pt x="1230117" y="1381621"/>
                  <a:pt x="1230117" y="1381621"/>
                  <a:pt x="1230117" y="1381621"/>
                </a:cubicBezTo>
                <a:cubicBezTo>
                  <a:pt x="1219038" y="1401438"/>
                  <a:pt x="1198464" y="1413328"/>
                  <a:pt x="1175515" y="1413328"/>
                </a:cubicBezTo>
                <a:cubicBezTo>
                  <a:pt x="434043" y="1413328"/>
                  <a:pt x="434043" y="1413328"/>
                  <a:pt x="434043" y="1413328"/>
                </a:cubicBezTo>
                <a:cubicBezTo>
                  <a:pt x="411095" y="1413328"/>
                  <a:pt x="390520" y="1401438"/>
                  <a:pt x="379442" y="1381621"/>
                </a:cubicBezTo>
                <a:cubicBezTo>
                  <a:pt x="8310" y="738767"/>
                  <a:pt x="8310" y="738767"/>
                  <a:pt x="8310" y="738767"/>
                </a:cubicBezTo>
                <a:cubicBezTo>
                  <a:pt x="-2769" y="718951"/>
                  <a:pt x="-2769" y="694378"/>
                  <a:pt x="8310" y="675354"/>
                </a:cubicBezTo>
                <a:cubicBezTo>
                  <a:pt x="379442" y="31707"/>
                  <a:pt x="379442" y="31707"/>
                  <a:pt x="379442" y="31707"/>
                </a:cubicBezTo>
                <a:cubicBezTo>
                  <a:pt x="390520" y="11890"/>
                  <a:pt x="411095" y="0"/>
                  <a:pt x="4340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Freeform 8"/>
          <p:cNvSpPr>
            <a:spLocks noGrp="1"/>
          </p:cNvSpPr>
          <p:nvPr>
            <p:ph type="pic" sz="quarter" idx="10"/>
          </p:nvPr>
        </p:nvSpPr>
        <p:spPr>
          <a:xfrm>
            <a:off x="2194322" y="1372922"/>
            <a:ext cx="3880485" cy="3407396"/>
          </a:xfrm>
          <a:custGeom>
            <a:avLst/>
            <a:gdLst>
              <a:gd name="connsiteX0" fmla="*/ 1046434 w 3880485"/>
              <a:gd name="connsiteY0" fmla="*/ 0 h 3407396"/>
              <a:gd name="connsiteX1" fmla="*/ 2834052 w 3880485"/>
              <a:gd name="connsiteY1" fmla="*/ 0 h 3407396"/>
              <a:gd name="connsiteX2" fmla="*/ 2965691 w 3880485"/>
              <a:gd name="connsiteY2" fmla="*/ 76442 h 3407396"/>
              <a:gd name="connsiteX3" fmla="*/ 3860454 w 3880485"/>
              <a:gd name="connsiteY3" fmla="*/ 1628212 h 3407396"/>
              <a:gd name="connsiteX4" fmla="*/ 3860454 w 3880485"/>
              <a:gd name="connsiteY4" fmla="*/ 1781096 h 3407396"/>
              <a:gd name="connsiteX5" fmla="*/ 2965691 w 3880485"/>
              <a:gd name="connsiteY5" fmla="*/ 3330954 h 3407396"/>
              <a:gd name="connsiteX6" fmla="*/ 2834052 w 3880485"/>
              <a:gd name="connsiteY6" fmla="*/ 3407396 h 3407396"/>
              <a:gd name="connsiteX7" fmla="*/ 1046434 w 3880485"/>
              <a:gd name="connsiteY7" fmla="*/ 3407396 h 3407396"/>
              <a:gd name="connsiteX8" fmla="*/ 914795 w 3880485"/>
              <a:gd name="connsiteY8" fmla="*/ 3330954 h 3407396"/>
              <a:gd name="connsiteX9" fmla="*/ 20032 w 3880485"/>
              <a:gd name="connsiteY9" fmla="*/ 1781096 h 3407396"/>
              <a:gd name="connsiteX10" fmla="*/ 20032 w 3880485"/>
              <a:gd name="connsiteY10" fmla="*/ 1628212 h 3407396"/>
              <a:gd name="connsiteX11" fmla="*/ 914795 w 3880485"/>
              <a:gd name="connsiteY11" fmla="*/ 76442 h 3407396"/>
              <a:gd name="connsiteX12" fmla="*/ 1046434 w 3880485"/>
              <a:gd name="connsiteY12" fmla="*/ 0 h 340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80485" h="3407396">
                <a:moveTo>
                  <a:pt x="1046434" y="0"/>
                </a:moveTo>
                <a:cubicBezTo>
                  <a:pt x="2834052" y="0"/>
                  <a:pt x="2834052" y="0"/>
                  <a:pt x="2834052" y="0"/>
                </a:cubicBezTo>
                <a:cubicBezTo>
                  <a:pt x="2889379" y="0"/>
                  <a:pt x="2938982" y="28666"/>
                  <a:pt x="2965691" y="76442"/>
                </a:cubicBezTo>
                <a:cubicBezTo>
                  <a:pt x="3860454" y="1628212"/>
                  <a:pt x="3860454" y="1628212"/>
                  <a:pt x="3860454" y="1628212"/>
                </a:cubicBezTo>
                <a:cubicBezTo>
                  <a:pt x="3887163" y="1674077"/>
                  <a:pt x="3887163" y="1733319"/>
                  <a:pt x="3860454" y="1781096"/>
                </a:cubicBezTo>
                <a:cubicBezTo>
                  <a:pt x="2965691" y="3330954"/>
                  <a:pt x="2965691" y="3330954"/>
                  <a:pt x="2965691" y="3330954"/>
                </a:cubicBezTo>
                <a:cubicBezTo>
                  <a:pt x="2938982" y="3378730"/>
                  <a:pt x="2889379" y="3407396"/>
                  <a:pt x="2834052" y="3407396"/>
                </a:cubicBezTo>
                <a:cubicBezTo>
                  <a:pt x="1046434" y="3407396"/>
                  <a:pt x="1046434" y="3407396"/>
                  <a:pt x="1046434" y="3407396"/>
                </a:cubicBezTo>
                <a:cubicBezTo>
                  <a:pt x="991108" y="3407396"/>
                  <a:pt x="941505" y="3378730"/>
                  <a:pt x="914795" y="3330954"/>
                </a:cubicBezTo>
                <a:cubicBezTo>
                  <a:pt x="20032" y="1781096"/>
                  <a:pt x="20032" y="1781096"/>
                  <a:pt x="20032" y="1781096"/>
                </a:cubicBezTo>
                <a:cubicBezTo>
                  <a:pt x="-6677" y="1733319"/>
                  <a:pt x="-6677" y="1674077"/>
                  <a:pt x="20032" y="1628212"/>
                </a:cubicBezTo>
                <a:cubicBezTo>
                  <a:pt x="914795" y="76442"/>
                  <a:pt x="914795" y="76442"/>
                  <a:pt x="914795" y="76442"/>
                </a:cubicBezTo>
                <a:cubicBezTo>
                  <a:pt x="941505" y="28666"/>
                  <a:pt x="991108" y="0"/>
                  <a:pt x="10464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75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1"/>
          </p:nvPr>
        </p:nvSpPr>
        <p:spPr>
          <a:xfrm>
            <a:off x="166361" y="2330360"/>
            <a:ext cx="5156265" cy="4527640"/>
          </a:xfrm>
          <a:custGeom>
            <a:avLst/>
            <a:gdLst>
              <a:gd name="connsiteX0" fmla="*/ 1390468 w 5156265"/>
              <a:gd name="connsiteY0" fmla="*/ 0 h 4527640"/>
              <a:gd name="connsiteX1" fmla="*/ 3765798 w 5156265"/>
              <a:gd name="connsiteY1" fmla="*/ 0 h 4527640"/>
              <a:gd name="connsiteX2" fmla="*/ 3940715 w 5156265"/>
              <a:gd name="connsiteY2" fmla="*/ 101574 h 4527640"/>
              <a:gd name="connsiteX3" fmla="*/ 5129648 w 5156265"/>
              <a:gd name="connsiteY3" fmla="*/ 2163516 h 4527640"/>
              <a:gd name="connsiteX4" fmla="*/ 5129648 w 5156265"/>
              <a:gd name="connsiteY4" fmla="*/ 2366663 h 4527640"/>
              <a:gd name="connsiteX5" fmla="*/ 3940715 w 5156265"/>
              <a:gd name="connsiteY5" fmla="*/ 4426067 h 4527640"/>
              <a:gd name="connsiteX6" fmla="*/ 3765798 w 5156265"/>
              <a:gd name="connsiteY6" fmla="*/ 4527640 h 4527640"/>
              <a:gd name="connsiteX7" fmla="*/ 1390468 w 5156265"/>
              <a:gd name="connsiteY7" fmla="*/ 4527640 h 4527640"/>
              <a:gd name="connsiteX8" fmla="*/ 1215551 w 5156265"/>
              <a:gd name="connsiteY8" fmla="*/ 4426067 h 4527640"/>
              <a:gd name="connsiteX9" fmla="*/ 26619 w 5156265"/>
              <a:gd name="connsiteY9" fmla="*/ 2366663 h 4527640"/>
              <a:gd name="connsiteX10" fmla="*/ 26619 w 5156265"/>
              <a:gd name="connsiteY10" fmla="*/ 2163516 h 4527640"/>
              <a:gd name="connsiteX11" fmla="*/ 1215551 w 5156265"/>
              <a:gd name="connsiteY11" fmla="*/ 101574 h 4527640"/>
              <a:gd name="connsiteX12" fmla="*/ 1390468 w 5156265"/>
              <a:gd name="connsiteY12" fmla="*/ 0 h 4527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56265" h="4527640">
                <a:moveTo>
                  <a:pt x="1390468" y="0"/>
                </a:moveTo>
                <a:cubicBezTo>
                  <a:pt x="3765798" y="0"/>
                  <a:pt x="3765798" y="0"/>
                  <a:pt x="3765798" y="0"/>
                </a:cubicBezTo>
                <a:cubicBezTo>
                  <a:pt x="3839314" y="0"/>
                  <a:pt x="3905225" y="38090"/>
                  <a:pt x="3940715" y="101574"/>
                </a:cubicBezTo>
                <a:cubicBezTo>
                  <a:pt x="5129648" y="2163516"/>
                  <a:pt x="5129648" y="2163516"/>
                  <a:pt x="5129648" y="2163516"/>
                </a:cubicBezTo>
                <a:cubicBezTo>
                  <a:pt x="5165138" y="2224460"/>
                  <a:pt x="5165138" y="2303180"/>
                  <a:pt x="5129648" y="2366663"/>
                </a:cubicBezTo>
                <a:cubicBezTo>
                  <a:pt x="3940715" y="4426067"/>
                  <a:pt x="3940715" y="4426067"/>
                  <a:pt x="3940715" y="4426067"/>
                </a:cubicBezTo>
                <a:cubicBezTo>
                  <a:pt x="3905225" y="4489550"/>
                  <a:pt x="3839314" y="4527640"/>
                  <a:pt x="3765798" y="4527640"/>
                </a:cubicBezTo>
                <a:cubicBezTo>
                  <a:pt x="1390468" y="4527640"/>
                  <a:pt x="1390468" y="4527640"/>
                  <a:pt x="1390468" y="4527640"/>
                </a:cubicBezTo>
                <a:cubicBezTo>
                  <a:pt x="1316952" y="4527640"/>
                  <a:pt x="1251041" y="4489550"/>
                  <a:pt x="1215551" y="4426067"/>
                </a:cubicBezTo>
                <a:cubicBezTo>
                  <a:pt x="26619" y="2366663"/>
                  <a:pt x="26619" y="2366663"/>
                  <a:pt x="26619" y="2366663"/>
                </a:cubicBezTo>
                <a:cubicBezTo>
                  <a:pt x="-8872" y="2303180"/>
                  <a:pt x="-8872" y="2224460"/>
                  <a:pt x="26619" y="2163516"/>
                </a:cubicBezTo>
                <a:cubicBezTo>
                  <a:pt x="1215551" y="101574"/>
                  <a:pt x="1215551" y="101574"/>
                  <a:pt x="1215551" y="101574"/>
                </a:cubicBezTo>
                <a:cubicBezTo>
                  <a:pt x="1251041" y="38090"/>
                  <a:pt x="1316952" y="0"/>
                  <a:pt x="13904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Freeform 6"/>
          <p:cNvSpPr>
            <a:spLocks noGrp="1"/>
          </p:cNvSpPr>
          <p:nvPr>
            <p:ph type="pic" sz="quarter" idx="10"/>
          </p:nvPr>
        </p:nvSpPr>
        <p:spPr>
          <a:xfrm>
            <a:off x="170862" y="2"/>
            <a:ext cx="5147262" cy="2227939"/>
          </a:xfrm>
          <a:custGeom>
            <a:avLst/>
            <a:gdLst>
              <a:gd name="connsiteX0" fmla="*/ 0 w 5147262"/>
              <a:gd name="connsiteY0" fmla="*/ 0 h 2227939"/>
              <a:gd name="connsiteX1" fmla="*/ 5147262 w 5147262"/>
              <a:gd name="connsiteY1" fmla="*/ 0 h 2227939"/>
              <a:gd name="connsiteX2" fmla="*/ 5145109 w 5147262"/>
              <a:gd name="connsiteY2" fmla="*/ 17009 h 2227939"/>
              <a:gd name="connsiteX3" fmla="*/ 5125145 w 5147262"/>
              <a:gd name="connsiteY3" fmla="*/ 66962 h 2227939"/>
              <a:gd name="connsiteX4" fmla="*/ 3936213 w 5147262"/>
              <a:gd name="connsiteY4" fmla="*/ 2126366 h 2227939"/>
              <a:gd name="connsiteX5" fmla="*/ 3761296 w 5147262"/>
              <a:gd name="connsiteY5" fmla="*/ 2227939 h 2227939"/>
              <a:gd name="connsiteX6" fmla="*/ 1385966 w 5147262"/>
              <a:gd name="connsiteY6" fmla="*/ 2227939 h 2227939"/>
              <a:gd name="connsiteX7" fmla="*/ 1211049 w 5147262"/>
              <a:gd name="connsiteY7" fmla="*/ 2126366 h 2227939"/>
              <a:gd name="connsiteX8" fmla="*/ 22117 w 5147262"/>
              <a:gd name="connsiteY8" fmla="*/ 66962 h 2227939"/>
              <a:gd name="connsiteX9" fmla="*/ 2153 w 5147262"/>
              <a:gd name="connsiteY9" fmla="*/ 17009 h 2227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47262" h="2227939">
                <a:moveTo>
                  <a:pt x="0" y="0"/>
                </a:moveTo>
                <a:lnTo>
                  <a:pt x="5147262" y="0"/>
                </a:lnTo>
                <a:lnTo>
                  <a:pt x="5145109" y="17009"/>
                </a:lnTo>
                <a:cubicBezTo>
                  <a:pt x="5140672" y="34268"/>
                  <a:pt x="5134018" y="51091"/>
                  <a:pt x="5125145" y="66962"/>
                </a:cubicBezTo>
                <a:cubicBezTo>
                  <a:pt x="3936213" y="2126366"/>
                  <a:pt x="3936213" y="2126366"/>
                  <a:pt x="3936213" y="2126366"/>
                </a:cubicBezTo>
                <a:cubicBezTo>
                  <a:pt x="3900723" y="2189849"/>
                  <a:pt x="3834812" y="2227939"/>
                  <a:pt x="3761296" y="2227939"/>
                </a:cubicBezTo>
                <a:cubicBezTo>
                  <a:pt x="1385966" y="2227939"/>
                  <a:pt x="1385966" y="2227939"/>
                  <a:pt x="1385966" y="2227939"/>
                </a:cubicBezTo>
                <a:cubicBezTo>
                  <a:pt x="1312450" y="2227939"/>
                  <a:pt x="1246539" y="2189849"/>
                  <a:pt x="1211049" y="2126366"/>
                </a:cubicBezTo>
                <a:cubicBezTo>
                  <a:pt x="22117" y="66962"/>
                  <a:pt x="22117" y="66962"/>
                  <a:pt x="22117" y="66962"/>
                </a:cubicBezTo>
                <a:cubicBezTo>
                  <a:pt x="13244" y="51091"/>
                  <a:pt x="6590" y="34268"/>
                  <a:pt x="2153" y="1700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40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7259277" cy="6858000"/>
          </a:xfrm>
          <a:custGeom>
            <a:avLst/>
            <a:gdLst>
              <a:gd name="connsiteX0" fmla="*/ 352177 w 7259277"/>
              <a:gd name="connsiteY0" fmla="*/ 4725988 h 6858000"/>
              <a:gd name="connsiteX1" fmla="*/ 784505 w 7259277"/>
              <a:gd name="connsiteY1" fmla="*/ 5476112 h 6858000"/>
              <a:gd name="connsiteX2" fmla="*/ 961554 w 7259277"/>
              <a:gd name="connsiteY2" fmla="*/ 5579151 h 6858000"/>
              <a:gd name="connsiteX3" fmla="*/ 2756745 w 7259277"/>
              <a:gd name="connsiteY3" fmla="*/ 5579151 h 6858000"/>
              <a:gd name="connsiteX4" fmla="*/ 3106724 w 7259277"/>
              <a:gd name="connsiteY4" fmla="*/ 6189141 h 6858000"/>
              <a:gd name="connsiteX5" fmla="*/ 3106724 w 7259277"/>
              <a:gd name="connsiteY5" fmla="*/ 6271572 h 6858000"/>
              <a:gd name="connsiteX6" fmla="*/ 2825753 w 7259277"/>
              <a:gd name="connsiteY6" fmla="*/ 6757740 h 6858000"/>
              <a:gd name="connsiteX7" fmla="*/ 2767810 w 7259277"/>
              <a:gd name="connsiteY7" fmla="*/ 6858000 h 6858000"/>
              <a:gd name="connsiteX8" fmla="*/ 0 w 7259277"/>
              <a:gd name="connsiteY8" fmla="*/ 6858000 h 6858000"/>
              <a:gd name="connsiteX9" fmla="*/ 0 w 7259277"/>
              <a:gd name="connsiteY9" fmla="*/ 5336470 h 6858000"/>
              <a:gd name="connsiteX10" fmla="*/ 15121 w 7259277"/>
              <a:gd name="connsiteY10" fmla="*/ 5310258 h 6858000"/>
              <a:gd name="connsiteX11" fmla="*/ 352177 w 7259277"/>
              <a:gd name="connsiteY11" fmla="*/ 4725988 h 6858000"/>
              <a:gd name="connsiteX12" fmla="*/ 0 w 7259277"/>
              <a:gd name="connsiteY12" fmla="*/ 0 h 6858000"/>
              <a:gd name="connsiteX13" fmla="*/ 6242963 w 7259277"/>
              <a:gd name="connsiteY13" fmla="*/ 0 h 6858000"/>
              <a:gd name="connsiteX14" fmla="*/ 6287089 w 7259277"/>
              <a:gd name="connsiteY14" fmla="*/ 76600 h 6858000"/>
              <a:gd name="connsiteX15" fmla="*/ 7246929 w 7259277"/>
              <a:gd name="connsiteY15" fmla="*/ 1742815 h 6858000"/>
              <a:gd name="connsiteX16" fmla="*/ 7246929 w 7259277"/>
              <a:gd name="connsiteY16" fmla="*/ 1825244 h 6858000"/>
              <a:gd name="connsiteX17" fmla="*/ 5176626 w 7259277"/>
              <a:gd name="connsiteY17" fmla="*/ 5415024 h 6858000"/>
              <a:gd name="connsiteX18" fmla="*/ 5106655 w 7259277"/>
              <a:gd name="connsiteY18" fmla="*/ 5456238 h 6858000"/>
              <a:gd name="connsiteX19" fmla="*/ 961931 w 7259277"/>
              <a:gd name="connsiteY19" fmla="*/ 5456238 h 6858000"/>
              <a:gd name="connsiteX20" fmla="*/ 891961 w 7259277"/>
              <a:gd name="connsiteY20" fmla="*/ 5415024 h 6858000"/>
              <a:gd name="connsiteX21" fmla="*/ 18552 w 7259277"/>
              <a:gd name="connsiteY21" fmla="*/ 3900586 h 6858000"/>
              <a:gd name="connsiteX22" fmla="*/ 0 w 7259277"/>
              <a:gd name="connsiteY22" fmla="*/ 386841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7259277" h="6858000">
                <a:moveTo>
                  <a:pt x="352177" y="4725988"/>
                </a:moveTo>
                <a:cubicBezTo>
                  <a:pt x="352177" y="4725988"/>
                  <a:pt x="352177" y="4725988"/>
                  <a:pt x="784505" y="5476112"/>
                </a:cubicBezTo>
                <a:cubicBezTo>
                  <a:pt x="821562" y="5542057"/>
                  <a:pt x="887441" y="5579151"/>
                  <a:pt x="961554" y="5579151"/>
                </a:cubicBezTo>
                <a:cubicBezTo>
                  <a:pt x="961554" y="5579151"/>
                  <a:pt x="961554" y="5579151"/>
                  <a:pt x="2756745" y="5579151"/>
                </a:cubicBezTo>
                <a:lnTo>
                  <a:pt x="3106724" y="6189141"/>
                </a:lnTo>
                <a:cubicBezTo>
                  <a:pt x="3123194" y="6213870"/>
                  <a:pt x="3123194" y="6242721"/>
                  <a:pt x="3106724" y="6271572"/>
                </a:cubicBezTo>
                <a:cubicBezTo>
                  <a:pt x="3106724" y="6271572"/>
                  <a:pt x="3106724" y="6271572"/>
                  <a:pt x="2825753" y="6757740"/>
                </a:cubicBezTo>
                <a:lnTo>
                  <a:pt x="2767810" y="6858000"/>
                </a:lnTo>
                <a:lnTo>
                  <a:pt x="0" y="6858000"/>
                </a:lnTo>
                <a:lnTo>
                  <a:pt x="0" y="5336470"/>
                </a:lnTo>
                <a:lnTo>
                  <a:pt x="15121" y="5310258"/>
                </a:lnTo>
                <a:cubicBezTo>
                  <a:pt x="109013" y="5147502"/>
                  <a:pt x="220291" y="4954606"/>
                  <a:pt x="352177" y="4725988"/>
                </a:cubicBezTo>
                <a:close/>
                <a:moveTo>
                  <a:pt x="0" y="0"/>
                </a:moveTo>
                <a:lnTo>
                  <a:pt x="6242963" y="0"/>
                </a:lnTo>
                <a:lnTo>
                  <a:pt x="6287089" y="76600"/>
                </a:lnTo>
                <a:cubicBezTo>
                  <a:pt x="6543350" y="521451"/>
                  <a:pt x="6858747" y="1068959"/>
                  <a:pt x="7246929" y="1742815"/>
                </a:cubicBezTo>
                <a:cubicBezTo>
                  <a:pt x="7263393" y="1767544"/>
                  <a:pt x="7263393" y="1796394"/>
                  <a:pt x="7246929" y="1825244"/>
                </a:cubicBezTo>
                <a:cubicBezTo>
                  <a:pt x="7246929" y="1825244"/>
                  <a:pt x="7246929" y="1825244"/>
                  <a:pt x="5176626" y="5415024"/>
                </a:cubicBezTo>
                <a:cubicBezTo>
                  <a:pt x="5160163" y="5439752"/>
                  <a:pt x="5135467" y="5456238"/>
                  <a:pt x="5106655" y="5456238"/>
                </a:cubicBezTo>
                <a:cubicBezTo>
                  <a:pt x="5106655" y="5456238"/>
                  <a:pt x="5106655" y="5456238"/>
                  <a:pt x="961931" y="5456238"/>
                </a:cubicBezTo>
                <a:cubicBezTo>
                  <a:pt x="933120" y="5456238"/>
                  <a:pt x="904308" y="5439752"/>
                  <a:pt x="891961" y="5415024"/>
                </a:cubicBezTo>
                <a:cubicBezTo>
                  <a:pt x="891961" y="5415024"/>
                  <a:pt x="891961" y="5415024"/>
                  <a:pt x="18552" y="3900586"/>
                </a:cubicBezTo>
                <a:lnTo>
                  <a:pt x="0" y="38684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3741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745915" y="838093"/>
            <a:ext cx="6167678" cy="5415752"/>
          </a:xfrm>
          <a:custGeom>
            <a:avLst/>
            <a:gdLst>
              <a:gd name="connsiteX0" fmla="*/ 1663211 w 6167678"/>
              <a:gd name="connsiteY0" fmla="*/ 0 h 5415752"/>
              <a:gd name="connsiteX1" fmla="*/ 4504467 w 6167678"/>
              <a:gd name="connsiteY1" fmla="*/ 0 h 5415752"/>
              <a:gd name="connsiteX2" fmla="*/ 4713695 w 6167678"/>
              <a:gd name="connsiteY2" fmla="*/ 121498 h 5415752"/>
              <a:gd name="connsiteX3" fmla="*/ 6135839 w 6167678"/>
              <a:gd name="connsiteY3" fmla="*/ 2587897 h 5415752"/>
              <a:gd name="connsiteX4" fmla="*/ 6135839 w 6167678"/>
              <a:gd name="connsiteY4" fmla="*/ 2830892 h 5415752"/>
              <a:gd name="connsiteX5" fmla="*/ 4713695 w 6167678"/>
              <a:gd name="connsiteY5" fmla="*/ 5294255 h 5415752"/>
              <a:gd name="connsiteX6" fmla="*/ 4504467 w 6167678"/>
              <a:gd name="connsiteY6" fmla="*/ 5415752 h 5415752"/>
              <a:gd name="connsiteX7" fmla="*/ 1663211 w 6167678"/>
              <a:gd name="connsiteY7" fmla="*/ 5415752 h 5415752"/>
              <a:gd name="connsiteX8" fmla="*/ 1453983 w 6167678"/>
              <a:gd name="connsiteY8" fmla="*/ 5294255 h 5415752"/>
              <a:gd name="connsiteX9" fmla="*/ 31839 w 6167678"/>
              <a:gd name="connsiteY9" fmla="*/ 2830892 h 5415752"/>
              <a:gd name="connsiteX10" fmla="*/ 31839 w 6167678"/>
              <a:gd name="connsiteY10" fmla="*/ 2587897 h 5415752"/>
              <a:gd name="connsiteX11" fmla="*/ 1453983 w 6167678"/>
              <a:gd name="connsiteY11" fmla="*/ 121498 h 5415752"/>
              <a:gd name="connsiteX12" fmla="*/ 1663211 w 6167678"/>
              <a:gd name="connsiteY12" fmla="*/ 0 h 541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67678" h="5415752">
                <a:moveTo>
                  <a:pt x="1663211" y="0"/>
                </a:moveTo>
                <a:cubicBezTo>
                  <a:pt x="1663211" y="0"/>
                  <a:pt x="1663211" y="0"/>
                  <a:pt x="4504467" y="0"/>
                </a:cubicBezTo>
                <a:cubicBezTo>
                  <a:pt x="4592404" y="0"/>
                  <a:pt x="4671243" y="45562"/>
                  <a:pt x="4713695" y="121498"/>
                </a:cubicBezTo>
                <a:cubicBezTo>
                  <a:pt x="4713695" y="121498"/>
                  <a:pt x="4713695" y="121498"/>
                  <a:pt x="6135839" y="2587897"/>
                </a:cubicBezTo>
                <a:cubicBezTo>
                  <a:pt x="6178291" y="2660796"/>
                  <a:pt x="6178291" y="2754956"/>
                  <a:pt x="6135839" y="2830892"/>
                </a:cubicBezTo>
                <a:cubicBezTo>
                  <a:pt x="6135839" y="2830892"/>
                  <a:pt x="6135839" y="2830892"/>
                  <a:pt x="4713695" y="5294255"/>
                </a:cubicBezTo>
                <a:cubicBezTo>
                  <a:pt x="4671243" y="5370191"/>
                  <a:pt x="4592404" y="5415752"/>
                  <a:pt x="4504467" y="5415752"/>
                </a:cubicBezTo>
                <a:cubicBezTo>
                  <a:pt x="4504467" y="5415752"/>
                  <a:pt x="4504467" y="5415752"/>
                  <a:pt x="1663211" y="5415752"/>
                </a:cubicBezTo>
                <a:cubicBezTo>
                  <a:pt x="1575275" y="5415752"/>
                  <a:pt x="1496435" y="5370191"/>
                  <a:pt x="1453983" y="5294255"/>
                </a:cubicBezTo>
                <a:cubicBezTo>
                  <a:pt x="1453983" y="5294255"/>
                  <a:pt x="1453983" y="5294255"/>
                  <a:pt x="31839" y="2830892"/>
                </a:cubicBezTo>
                <a:cubicBezTo>
                  <a:pt x="-10613" y="2754956"/>
                  <a:pt x="-10613" y="2660796"/>
                  <a:pt x="31839" y="2587897"/>
                </a:cubicBezTo>
                <a:cubicBezTo>
                  <a:pt x="31839" y="2587897"/>
                  <a:pt x="31839" y="2587897"/>
                  <a:pt x="1453983" y="121498"/>
                </a:cubicBezTo>
                <a:cubicBezTo>
                  <a:pt x="1496435" y="45562"/>
                  <a:pt x="1575275" y="0"/>
                  <a:pt x="16632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954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13"/>
          </p:nvPr>
        </p:nvSpPr>
        <p:spPr>
          <a:xfrm>
            <a:off x="10241280" y="4573315"/>
            <a:ext cx="960120" cy="1679220"/>
          </a:xfrm>
          <a:custGeom>
            <a:avLst/>
            <a:gdLst>
              <a:gd name="connsiteX0" fmla="*/ 0 w 960120"/>
              <a:gd name="connsiteY0" fmla="*/ 0 h 1679220"/>
              <a:gd name="connsiteX1" fmla="*/ 960120 w 960120"/>
              <a:gd name="connsiteY1" fmla="*/ 0 h 1679220"/>
              <a:gd name="connsiteX2" fmla="*/ 960120 w 960120"/>
              <a:gd name="connsiteY2" fmla="*/ 1679220 h 1679220"/>
              <a:gd name="connsiteX3" fmla="*/ 0 w 960120"/>
              <a:gd name="connsiteY3" fmla="*/ 1679220 h 1679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0120" h="1679220">
                <a:moveTo>
                  <a:pt x="0" y="0"/>
                </a:moveTo>
                <a:lnTo>
                  <a:pt x="960120" y="0"/>
                </a:lnTo>
                <a:lnTo>
                  <a:pt x="960120" y="1679220"/>
                </a:lnTo>
                <a:lnTo>
                  <a:pt x="0" y="16792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10241280" y="2589390"/>
            <a:ext cx="960120" cy="1679220"/>
          </a:xfrm>
          <a:custGeom>
            <a:avLst/>
            <a:gdLst>
              <a:gd name="connsiteX0" fmla="*/ 0 w 960120"/>
              <a:gd name="connsiteY0" fmla="*/ 0 h 1679220"/>
              <a:gd name="connsiteX1" fmla="*/ 960120 w 960120"/>
              <a:gd name="connsiteY1" fmla="*/ 0 h 1679220"/>
              <a:gd name="connsiteX2" fmla="*/ 960120 w 960120"/>
              <a:gd name="connsiteY2" fmla="*/ 1679220 h 1679220"/>
              <a:gd name="connsiteX3" fmla="*/ 0 w 960120"/>
              <a:gd name="connsiteY3" fmla="*/ 1679220 h 1679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0120" h="1679220">
                <a:moveTo>
                  <a:pt x="0" y="0"/>
                </a:moveTo>
                <a:lnTo>
                  <a:pt x="960120" y="0"/>
                </a:lnTo>
                <a:lnTo>
                  <a:pt x="960120" y="1679220"/>
                </a:lnTo>
                <a:lnTo>
                  <a:pt x="0" y="16792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10241280" y="605465"/>
            <a:ext cx="960120" cy="1679220"/>
          </a:xfrm>
          <a:custGeom>
            <a:avLst/>
            <a:gdLst>
              <a:gd name="connsiteX0" fmla="*/ 0 w 960120"/>
              <a:gd name="connsiteY0" fmla="*/ 0 h 1679220"/>
              <a:gd name="connsiteX1" fmla="*/ 960120 w 960120"/>
              <a:gd name="connsiteY1" fmla="*/ 0 h 1679220"/>
              <a:gd name="connsiteX2" fmla="*/ 960120 w 960120"/>
              <a:gd name="connsiteY2" fmla="*/ 1679220 h 1679220"/>
              <a:gd name="connsiteX3" fmla="*/ 0 w 960120"/>
              <a:gd name="connsiteY3" fmla="*/ 1679220 h 1679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0120" h="1679220">
                <a:moveTo>
                  <a:pt x="0" y="0"/>
                </a:moveTo>
                <a:lnTo>
                  <a:pt x="960120" y="0"/>
                </a:lnTo>
                <a:lnTo>
                  <a:pt x="960120" y="1679220"/>
                </a:lnTo>
                <a:lnTo>
                  <a:pt x="0" y="16792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-1389584" y="-821956"/>
            <a:ext cx="4363874" cy="3831856"/>
          </a:xfrm>
          <a:custGeom>
            <a:avLst/>
            <a:gdLst>
              <a:gd name="connsiteX0" fmla="*/ 1176787 w 4363874"/>
              <a:gd name="connsiteY0" fmla="*/ 0 h 3831856"/>
              <a:gd name="connsiteX1" fmla="*/ 3187087 w 4363874"/>
              <a:gd name="connsiteY1" fmla="*/ 0 h 3831856"/>
              <a:gd name="connsiteX2" fmla="*/ 3335124 w 4363874"/>
              <a:gd name="connsiteY2" fmla="*/ 85964 h 3831856"/>
              <a:gd name="connsiteX3" fmla="*/ 4341347 w 4363874"/>
              <a:gd name="connsiteY3" fmla="*/ 1831038 h 3831856"/>
              <a:gd name="connsiteX4" fmla="*/ 4341347 w 4363874"/>
              <a:gd name="connsiteY4" fmla="*/ 2002967 h 3831856"/>
              <a:gd name="connsiteX5" fmla="*/ 3335124 w 4363874"/>
              <a:gd name="connsiteY5" fmla="*/ 3745892 h 3831856"/>
              <a:gd name="connsiteX6" fmla="*/ 3187087 w 4363874"/>
              <a:gd name="connsiteY6" fmla="*/ 3831856 h 3831856"/>
              <a:gd name="connsiteX7" fmla="*/ 1176787 w 4363874"/>
              <a:gd name="connsiteY7" fmla="*/ 3831856 h 3831856"/>
              <a:gd name="connsiteX8" fmla="*/ 1028750 w 4363874"/>
              <a:gd name="connsiteY8" fmla="*/ 3745892 h 3831856"/>
              <a:gd name="connsiteX9" fmla="*/ 22528 w 4363874"/>
              <a:gd name="connsiteY9" fmla="*/ 2002967 h 3831856"/>
              <a:gd name="connsiteX10" fmla="*/ 22528 w 4363874"/>
              <a:gd name="connsiteY10" fmla="*/ 1831038 h 3831856"/>
              <a:gd name="connsiteX11" fmla="*/ 1028750 w 4363874"/>
              <a:gd name="connsiteY11" fmla="*/ 85964 h 3831856"/>
              <a:gd name="connsiteX12" fmla="*/ 1176787 w 4363874"/>
              <a:gd name="connsiteY12" fmla="*/ 0 h 3831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63874" h="3831856">
                <a:moveTo>
                  <a:pt x="1176787" y="0"/>
                </a:moveTo>
                <a:cubicBezTo>
                  <a:pt x="1176787" y="0"/>
                  <a:pt x="1176787" y="0"/>
                  <a:pt x="3187087" y="0"/>
                </a:cubicBezTo>
                <a:cubicBezTo>
                  <a:pt x="3249305" y="0"/>
                  <a:pt x="3305088" y="32237"/>
                  <a:pt x="3335124" y="85964"/>
                </a:cubicBezTo>
                <a:cubicBezTo>
                  <a:pt x="3335124" y="85964"/>
                  <a:pt x="3335124" y="85964"/>
                  <a:pt x="4341347" y="1831038"/>
                </a:cubicBezTo>
                <a:cubicBezTo>
                  <a:pt x="4371383" y="1882617"/>
                  <a:pt x="4371383" y="1949239"/>
                  <a:pt x="4341347" y="2002967"/>
                </a:cubicBezTo>
                <a:cubicBezTo>
                  <a:pt x="4341347" y="2002967"/>
                  <a:pt x="4341347" y="2002967"/>
                  <a:pt x="3335124" y="3745892"/>
                </a:cubicBezTo>
                <a:cubicBezTo>
                  <a:pt x="3305088" y="3799620"/>
                  <a:pt x="3249305" y="3831856"/>
                  <a:pt x="3187087" y="3831856"/>
                </a:cubicBezTo>
                <a:cubicBezTo>
                  <a:pt x="3187087" y="3831856"/>
                  <a:pt x="3187087" y="3831856"/>
                  <a:pt x="1176787" y="3831856"/>
                </a:cubicBezTo>
                <a:cubicBezTo>
                  <a:pt x="1114569" y="3831856"/>
                  <a:pt x="1058787" y="3799620"/>
                  <a:pt x="1028750" y="3745892"/>
                </a:cubicBezTo>
                <a:cubicBezTo>
                  <a:pt x="1028750" y="3745892"/>
                  <a:pt x="1028750" y="3745892"/>
                  <a:pt x="22528" y="2002967"/>
                </a:cubicBezTo>
                <a:cubicBezTo>
                  <a:pt x="-7509" y="1949239"/>
                  <a:pt x="-7509" y="1882617"/>
                  <a:pt x="22528" y="1831038"/>
                </a:cubicBezTo>
                <a:cubicBezTo>
                  <a:pt x="22528" y="1831038"/>
                  <a:pt x="22528" y="1831038"/>
                  <a:pt x="1028750" y="85964"/>
                </a:cubicBezTo>
                <a:cubicBezTo>
                  <a:pt x="1058787" y="32237"/>
                  <a:pt x="1114569" y="0"/>
                  <a:pt x="117678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050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Freeform 17"/>
          <p:cNvSpPr>
            <a:spLocks noGrp="1"/>
          </p:cNvSpPr>
          <p:nvPr>
            <p:ph type="pic" sz="quarter" idx="11"/>
          </p:nvPr>
        </p:nvSpPr>
        <p:spPr>
          <a:xfrm>
            <a:off x="7131207" y="543694"/>
            <a:ext cx="1553782" cy="3495587"/>
          </a:xfrm>
          <a:custGeom>
            <a:avLst/>
            <a:gdLst>
              <a:gd name="connsiteX0" fmla="*/ 0 w 1553782"/>
              <a:gd name="connsiteY0" fmla="*/ 0 h 3495587"/>
              <a:gd name="connsiteX1" fmla="*/ 761520 w 1553782"/>
              <a:gd name="connsiteY1" fmla="*/ 0 h 3495587"/>
              <a:gd name="connsiteX2" fmla="*/ 800406 w 1553782"/>
              <a:gd name="connsiteY2" fmla="*/ 67439 h 3495587"/>
              <a:gd name="connsiteX3" fmla="*/ 1529419 w 1553782"/>
              <a:gd name="connsiteY3" fmla="*/ 1331752 h 3495587"/>
              <a:gd name="connsiteX4" fmla="*/ 1529419 w 1553782"/>
              <a:gd name="connsiteY4" fmla="*/ 1517688 h 3495587"/>
              <a:gd name="connsiteX5" fmla="*/ 441213 w 1553782"/>
              <a:gd name="connsiteY5" fmla="*/ 3402619 h 3495587"/>
              <a:gd name="connsiteX6" fmla="*/ 281115 w 1553782"/>
              <a:gd name="connsiteY6" fmla="*/ 3495587 h 3495587"/>
              <a:gd name="connsiteX7" fmla="*/ 83597 w 1553782"/>
              <a:gd name="connsiteY7" fmla="*/ 3495587 h 3495587"/>
              <a:gd name="connsiteX8" fmla="*/ 0 w 1553782"/>
              <a:gd name="connsiteY8" fmla="*/ 3495587 h 3495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3782" h="3495587">
                <a:moveTo>
                  <a:pt x="0" y="0"/>
                </a:moveTo>
                <a:lnTo>
                  <a:pt x="761520" y="0"/>
                </a:lnTo>
                <a:lnTo>
                  <a:pt x="800406" y="67439"/>
                </a:lnTo>
                <a:cubicBezTo>
                  <a:pt x="1529419" y="1331752"/>
                  <a:pt x="1529419" y="1331752"/>
                  <a:pt x="1529419" y="1331752"/>
                </a:cubicBezTo>
                <a:cubicBezTo>
                  <a:pt x="1561903" y="1387533"/>
                  <a:pt x="1561903" y="1459583"/>
                  <a:pt x="1529419" y="1517688"/>
                </a:cubicBezTo>
                <a:cubicBezTo>
                  <a:pt x="441213" y="3402619"/>
                  <a:pt x="441213" y="3402619"/>
                  <a:pt x="441213" y="3402619"/>
                </a:cubicBezTo>
                <a:cubicBezTo>
                  <a:pt x="408729" y="3460724"/>
                  <a:pt x="348402" y="3495587"/>
                  <a:pt x="281115" y="3495587"/>
                </a:cubicBezTo>
                <a:cubicBezTo>
                  <a:pt x="213174" y="3495587"/>
                  <a:pt x="147357" y="3495587"/>
                  <a:pt x="83597" y="3495587"/>
                </a:cubicBezTo>
                <a:lnTo>
                  <a:pt x="0" y="34955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2016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/>
          <p:cNvSpPr>
            <a:spLocks noGrp="1"/>
          </p:cNvSpPr>
          <p:nvPr>
            <p:ph type="pic" sz="quarter" idx="10"/>
          </p:nvPr>
        </p:nvSpPr>
        <p:spPr>
          <a:xfrm>
            <a:off x="850295" y="933323"/>
            <a:ext cx="2053427" cy="1803083"/>
          </a:xfrm>
          <a:custGeom>
            <a:avLst/>
            <a:gdLst>
              <a:gd name="connsiteX0" fmla="*/ 553739 w 2053427"/>
              <a:gd name="connsiteY0" fmla="*/ 0 h 1803083"/>
              <a:gd name="connsiteX1" fmla="*/ 1499689 w 2053427"/>
              <a:gd name="connsiteY1" fmla="*/ 0 h 1803083"/>
              <a:gd name="connsiteX2" fmla="*/ 1569348 w 2053427"/>
              <a:gd name="connsiteY2" fmla="*/ 40451 h 1803083"/>
              <a:gd name="connsiteX3" fmla="*/ 2042827 w 2053427"/>
              <a:gd name="connsiteY3" fmla="*/ 861597 h 1803083"/>
              <a:gd name="connsiteX4" fmla="*/ 2042827 w 2053427"/>
              <a:gd name="connsiteY4" fmla="*/ 942498 h 1803083"/>
              <a:gd name="connsiteX5" fmla="*/ 1569348 w 2053427"/>
              <a:gd name="connsiteY5" fmla="*/ 1762633 h 1803083"/>
              <a:gd name="connsiteX6" fmla="*/ 1499689 w 2053427"/>
              <a:gd name="connsiteY6" fmla="*/ 1803083 h 1803083"/>
              <a:gd name="connsiteX7" fmla="*/ 553739 w 2053427"/>
              <a:gd name="connsiteY7" fmla="*/ 1803083 h 1803083"/>
              <a:gd name="connsiteX8" fmla="*/ 484080 w 2053427"/>
              <a:gd name="connsiteY8" fmla="*/ 1762633 h 1803083"/>
              <a:gd name="connsiteX9" fmla="*/ 10601 w 2053427"/>
              <a:gd name="connsiteY9" fmla="*/ 942498 h 1803083"/>
              <a:gd name="connsiteX10" fmla="*/ 10601 w 2053427"/>
              <a:gd name="connsiteY10" fmla="*/ 861597 h 1803083"/>
              <a:gd name="connsiteX11" fmla="*/ 484080 w 2053427"/>
              <a:gd name="connsiteY11" fmla="*/ 40451 h 1803083"/>
              <a:gd name="connsiteX12" fmla="*/ 553739 w 2053427"/>
              <a:gd name="connsiteY12" fmla="*/ 0 h 1803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53427" h="1803083">
                <a:moveTo>
                  <a:pt x="553739" y="0"/>
                </a:moveTo>
                <a:cubicBezTo>
                  <a:pt x="1499689" y="0"/>
                  <a:pt x="1499689" y="0"/>
                  <a:pt x="1499689" y="0"/>
                </a:cubicBezTo>
                <a:cubicBezTo>
                  <a:pt x="1528966" y="0"/>
                  <a:pt x="1555214" y="15169"/>
                  <a:pt x="1569348" y="40451"/>
                </a:cubicBezTo>
                <a:cubicBezTo>
                  <a:pt x="2042827" y="861597"/>
                  <a:pt x="2042827" y="861597"/>
                  <a:pt x="2042827" y="861597"/>
                </a:cubicBezTo>
                <a:cubicBezTo>
                  <a:pt x="2056961" y="885867"/>
                  <a:pt x="2056961" y="917216"/>
                  <a:pt x="2042827" y="942498"/>
                </a:cubicBezTo>
                <a:cubicBezTo>
                  <a:pt x="1569348" y="1762633"/>
                  <a:pt x="1569348" y="1762633"/>
                  <a:pt x="1569348" y="1762633"/>
                </a:cubicBezTo>
                <a:cubicBezTo>
                  <a:pt x="1555214" y="1787914"/>
                  <a:pt x="1528966" y="1803083"/>
                  <a:pt x="1499689" y="1803083"/>
                </a:cubicBezTo>
                <a:cubicBezTo>
                  <a:pt x="553739" y="1803083"/>
                  <a:pt x="553739" y="1803083"/>
                  <a:pt x="553739" y="1803083"/>
                </a:cubicBezTo>
                <a:cubicBezTo>
                  <a:pt x="524462" y="1803083"/>
                  <a:pt x="498214" y="1787914"/>
                  <a:pt x="484080" y="1762633"/>
                </a:cubicBezTo>
                <a:cubicBezTo>
                  <a:pt x="10601" y="942498"/>
                  <a:pt x="10601" y="942498"/>
                  <a:pt x="10601" y="942498"/>
                </a:cubicBezTo>
                <a:cubicBezTo>
                  <a:pt x="-3533" y="917216"/>
                  <a:pt x="-3533" y="885867"/>
                  <a:pt x="10601" y="861597"/>
                </a:cubicBezTo>
                <a:cubicBezTo>
                  <a:pt x="484080" y="40451"/>
                  <a:pt x="484080" y="40451"/>
                  <a:pt x="484080" y="40451"/>
                </a:cubicBezTo>
                <a:cubicBezTo>
                  <a:pt x="498214" y="15169"/>
                  <a:pt x="524462" y="0"/>
                  <a:pt x="5537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Freeform 19"/>
          <p:cNvSpPr>
            <a:spLocks noGrp="1"/>
          </p:cNvSpPr>
          <p:nvPr>
            <p:ph type="pic" sz="quarter" idx="11"/>
          </p:nvPr>
        </p:nvSpPr>
        <p:spPr>
          <a:xfrm>
            <a:off x="850295" y="3710387"/>
            <a:ext cx="2053427" cy="1803083"/>
          </a:xfrm>
          <a:custGeom>
            <a:avLst/>
            <a:gdLst>
              <a:gd name="connsiteX0" fmla="*/ 553739 w 2053427"/>
              <a:gd name="connsiteY0" fmla="*/ 0 h 1803083"/>
              <a:gd name="connsiteX1" fmla="*/ 1499689 w 2053427"/>
              <a:gd name="connsiteY1" fmla="*/ 0 h 1803083"/>
              <a:gd name="connsiteX2" fmla="*/ 1569348 w 2053427"/>
              <a:gd name="connsiteY2" fmla="*/ 40451 h 1803083"/>
              <a:gd name="connsiteX3" fmla="*/ 2042827 w 2053427"/>
              <a:gd name="connsiteY3" fmla="*/ 861597 h 1803083"/>
              <a:gd name="connsiteX4" fmla="*/ 2042827 w 2053427"/>
              <a:gd name="connsiteY4" fmla="*/ 942498 h 1803083"/>
              <a:gd name="connsiteX5" fmla="*/ 1569348 w 2053427"/>
              <a:gd name="connsiteY5" fmla="*/ 1762633 h 1803083"/>
              <a:gd name="connsiteX6" fmla="*/ 1499689 w 2053427"/>
              <a:gd name="connsiteY6" fmla="*/ 1803083 h 1803083"/>
              <a:gd name="connsiteX7" fmla="*/ 553739 w 2053427"/>
              <a:gd name="connsiteY7" fmla="*/ 1803083 h 1803083"/>
              <a:gd name="connsiteX8" fmla="*/ 484080 w 2053427"/>
              <a:gd name="connsiteY8" fmla="*/ 1762633 h 1803083"/>
              <a:gd name="connsiteX9" fmla="*/ 10601 w 2053427"/>
              <a:gd name="connsiteY9" fmla="*/ 942498 h 1803083"/>
              <a:gd name="connsiteX10" fmla="*/ 10601 w 2053427"/>
              <a:gd name="connsiteY10" fmla="*/ 861597 h 1803083"/>
              <a:gd name="connsiteX11" fmla="*/ 484080 w 2053427"/>
              <a:gd name="connsiteY11" fmla="*/ 40451 h 1803083"/>
              <a:gd name="connsiteX12" fmla="*/ 553739 w 2053427"/>
              <a:gd name="connsiteY12" fmla="*/ 0 h 1803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53427" h="1803083">
                <a:moveTo>
                  <a:pt x="553739" y="0"/>
                </a:moveTo>
                <a:cubicBezTo>
                  <a:pt x="1499689" y="0"/>
                  <a:pt x="1499689" y="0"/>
                  <a:pt x="1499689" y="0"/>
                </a:cubicBezTo>
                <a:cubicBezTo>
                  <a:pt x="1528966" y="0"/>
                  <a:pt x="1555214" y="15169"/>
                  <a:pt x="1569348" y="40451"/>
                </a:cubicBezTo>
                <a:cubicBezTo>
                  <a:pt x="2042827" y="861597"/>
                  <a:pt x="2042827" y="861597"/>
                  <a:pt x="2042827" y="861597"/>
                </a:cubicBezTo>
                <a:cubicBezTo>
                  <a:pt x="2056961" y="885867"/>
                  <a:pt x="2056961" y="917216"/>
                  <a:pt x="2042827" y="942498"/>
                </a:cubicBezTo>
                <a:cubicBezTo>
                  <a:pt x="1569348" y="1762633"/>
                  <a:pt x="1569348" y="1762633"/>
                  <a:pt x="1569348" y="1762633"/>
                </a:cubicBezTo>
                <a:cubicBezTo>
                  <a:pt x="1555214" y="1787914"/>
                  <a:pt x="1528966" y="1803083"/>
                  <a:pt x="1499689" y="1803083"/>
                </a:cubicBezTo>
                <a:cubicBezTo>
                  <a:pt x="553739" y="1803083"/>
                  <a:pt x="553739" y="1803083"/>
                  <a:pt x="553739" y="1803083"/>
                </a:cubicBezTo>
                <a:cubicBezTo>
                  <a:pt x="524462" y="1803083"/>
                  <a:pt x="498214" y="1787914"/>
                  <a:pt x="484080" y="1762633"/>
                </a:cubicBezTo>
                <a:cubicBezTo>
                  <a:pt x="10601" y="942498"/>
                  <a:pt x="10601" y="942498"/>
                  <a:pt x="10601" y="942498"/>
                </a:cubicBezTo>
                <a:cubicBezTo>
                  <a:pt x="-3533" y="917216"/>
                  <a:pt x="-3533" y="885867"/>
                  <a:pt x="10601" y="861597"/>
                </a:cubicBezTo>
                <a:cubicBezTo>
                  <a:pt x="484080" y="40451"/>
                  <a:pt x="484080" y="40451"/>
                  <a:pt x="484080" y="40451"/>
                </a:cubicBezTo>
                <a:cubicBezTo>
                  <a:pt x="498214" y="15169"/>
                  <a:pt x="524462" y="0"/>
                  <a:pt x="5537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 noGrp="1"/>
          </p:cNvSpPr>
          <p:nvPr>
            <p:ph type="pic" sz="quarter" idx="12"/>
          </p:nvPr>
        </p:nvSpPr>
        <p:spPr>
          <a:xfrm>
            <a:off x="3580168" y="933323"/>
            <a:ext cx="2053427" cy="1803083"/>
          </a:xfrm>
          <a:custGeom>
            <a:avLst/>
            <a:gdLst>
              <a:gd name="connsiteX0" fmla="*/ 553739 w 2053427"/>
              <a:gd name="connsiteY0" fmla="*/ 0 h 1803083"/>
              <a:gd name="connsiteX1" fmla="*/ 1499689 w 2053427"/>
              <a:gd name="connsiteY1" fmla="*/ 0 h 1803083"/>
              <a:gd name="connsiteX2" fmla="*/ 1569348 w 2053427"/>
              <a:gd name="connsiteY2" fmla="*/ 40451 h 1803083"/>
              <a:gd name="connsiteX3" fmla="*/ 2042828 w 2053427"/>
              <a:gd name="connsiteY3" fmla="*/ 861597 h 1803083"/>
              <a:gd name="connsiteX4" fmla="*/ 2042828 w 2053427"/>
              <a:gd name="connsiteY4" fmla="*/ 942498 h 1803083"/>
              <a:gd name="connsiteX5" fmla="*/ 1569348 w 2053427"/>
              <a:gd name="connsiteY5" fmla="*/ 1762633 h 1803083"/>
              <a:gd name="connsiteX6" fmla="*/ 1499689 w 2053427"/>
              <a:gd name="connsiteY6" fmla="*/ 1803083 h 1803083"/>
              <a:gd name="connsiteX7" fmla="*/ 553739 w 2053427"/>
              <a:gd name="connsiteY7" fmla="*/ 1803083 h 1803083"/>
              <a:gd name="connsiteX8" fmla="*/ 484080 w 2053427"/>
              <a:gd name="connsiteY8" fmla="*/ 1762633 h 1803083"/>
              <a:gd name="connsiteX9" fmla="*/ 10601 w 2053427"/>
              <a:gd name="connsiteY9" fmla="*/ 942498 h 1803083"/>
              <a:gd name="connsiteX10" fmla="*/ 10601 w 2053427"/>
              <a:gd name="connsiteY10" fmla="*/ 861597 h 1803083"/>
              <a:gd name="connsiteX11" fmla="*/ 484080 w 2053427"/>
              <a:gd name="connsiteY11" fmla="*/ 40451 h 1803083"/>
              <a:gd name="connsiteX12" fmla="*/ 553739 w 2053427"/>
              <a:gd name="connsiteY12" fmla="*/ 0 h 1803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53427" h="1803083">
                <a:moveTo>
                  <a:pt x="553739" y="0"/>
                </a:moveTo>
                <a:cubicBezTo>
                  <a:pt x="1499689" y="0"/>
                  <a:pt x="1499689" y="0"/>
                  <a:pt x="1499689" y="0"/>
                </a:cubicBezTo>
                <a:cubicBezTo>
                  <a:pt x="1528966" y="0"/>
                  <a:pt x="1555214" y="15169"/>
                  <a:pt x="1569348" y="40451"/>
                </a:cubicBezTo>
                <a:cubicBezTo>
                  <a:pt x="2042828" y="861597"/>
                  <a:pt x="2042828" y="861597"/>
                  <a:pt x="2042828" y="861597"/>
                </a:cubicBezTo>
                <a:cubicBezTo>
                  <a:pt x="2056961" y="885867"/>
                  <a:pt x="2056961" y="917216"/>
                  <a:pt x="2042828" y="942498"/>
                </a:cubicBezTo>
                <a:cubicBezTo>
                  <a:pt x="1569348" y="1762633"/>
                  <a:pt x="1569348" y="1762633"/>
                  <a:pt x="1569348" y="1762633"/>
                </a:cubicBezTo>
                <a:cubicBezTo>
                  <a:pt x="1555214" y="1787914"/>
                  <a:pt x="1528966" y="1803083"/>
                  <a:pt x="1499689" y="1803083"/>
                </a:cubicBezTo>
                <a:cubicBezTo>
                  <a:pt x="553739" y="1803083"/>
                  <a:pt x="553739" y="1803083"/>
                  <a:pt x="553739" y="1803083"/>
                </a:cubicBezTo>
                <a:cubicBezTo>
                  <a:pt x="524462" y="1803083"/>
                  <a:pt x="498214" y="1787914"/>
                  <a:pt x="484080" y="1762633"/>
                </a:cubicBezTo>
                <a:cubicBezTo>
                  <a:pt x="10601" y="942498"/>
                  <a:pt x="10601" y="942498"/>
                  <a:pt x="10601" y="942498"/>
                </a:cubicBezTo>
                <a:cubicBezTo>
                  <a:pt x="-3533" y="917216"/>
                  <a:pt x="-3533" y="885867"/>
                  <a:pt x="10601" y="861597"/>
                </a:cubicBezTo>
                <a:cubicBezTo>
                  <a:pt x="484080" y="40451"/>
                  <a:pt x="484080" y="40451"/>
                  <a:pt x="484080" y="40451"/>
                </a:cubicBezTo>
                <a:cubicBezTo>
                  <a:pt x="498214" y="15169"/>
                  <a:pt x="524462" y="0"/>
                  <a:pt x="5537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Freeform 17"/>
          <p:cNvSpPr>
            <a:spLocks noGrp="1"/>
          </p:cNvSpPr>
          <p:nvPr>
            <p:ph type="pic" sz="quarter" idx="13"/>
          </p:nvPr>
        </p:nvSpPr>
        <p:spPr>
          <a:xfrm>
            <a:off x="3580168" y="3710387"/>
            <a:ext cx="2053427" cy="1803083"/>
          </a:xfrm>
          <a:custGeom>
            <a:avLst/>
            <a:gdLst>
              <a:gd name="connsiteX0" fmla="*/ 553739 w 2053427"/>
              <a:gd name="connsiteY0" fmla="*/ 0 h 1803083"/>
              <a:gd name="connsiteX1" fmla="*/ 1499689 w 2053427"/>
              <a:gd name="connsiteY1" fmla="*/ 0 h 1803083"/>
              <a:gd name="connsiteX2" fmla="*/ 1569348 w 2053427"/>
              <a:gd name="connsiteY2" fmla="*/ 40451 h 1803083"/>
              <a:gd name="connsiteX3" fmla="*/ 2042828 w 2053427"/>
              <a:gd name="connsiteY3" fmla="*/ 861597 h 1803083"/>
              <a:gd name="connsiteX4" fmla="*/ 2042828 w 2053427"/>
              <a:gd name="connsiteY4" fmla="*/ 942498 h 1803083"/>
              <a:gd name="connsiteX5" fmla="*/ 1569348 w 2053427"/>
              <a:gd name="connsiteY5" fmla="*/ 1762633 h 1803083"/>
              <a:gd name="connsiteX6" fmla="*/ 1499689 w 2053427"/>
              <a:gd name="connsiteY6" fmla="*/ 1803083 h 1803083"/>
              <a:gd name="connsiteX7" fmla="*/ 553739 w 2053427"/>
              <a:gd name="connsiteY7" fmla="*/ 1803083 h 1803083"/>
              <a:gd name="connsiteX8" fmla="*/ 484080 w 2053427"/>
              <a:gd name="connsiteY8" fmla="*/ 1762633 h 1803083"/>
              <a:gd name="connsiteX9" fmla="*/ 10601 w 2053427"/>
              <a:gd name="connsiteY9" fmla="*/ 942498 h 1803083"/>
              <a:gd name="connsiteX10" fmla="*/ 10601 w 2053427"/>
              <a:gd name="connsiteY10" fmla="*/ 861597 h 1803083"/>
              <a:gd name="connsiteX11" fmla="*/ 484080 w 2053427"/>
              <a:gd name="connsiteY11" fmla="*/ 40451 h 1803083"/>
              <a:gd name="connsiteX12" fmla="*/ 553739 w 2053427"/>
              <a:gd name="connsiteY12" fmla="*/ 0 h 1803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53427" h="1803083">
                <a:moveTo>
                  <a:pt x="553739" y="0"/>
                </a:moveTo>
                <a:cubicBezTo>
                  <a:pt x="1499689" y="0"/>
                  <a:pt x="1499689" y="0"/>
                  <a:pt x="1499689" y="0"/>
                </a:cubicBezTo>
                <a:cubicBezTo>
                  <a:pt x="1528966" y="0"/>
                  <a:pt x="1555214" y="15169"/>
                  <a:pt x="1569348" y="40451"/>
                </a:cubicBezTo>
                <a:cubicBezTo>
                  <a:pt x="2042828" y="861597"/>
                  <a:pt x="2042828" y="861597"/>
                  <a:pt x="2042828" y="861597"/>
                </a:cubicBezTo>
                <a:cubicBezTo>
                  <a:pt x="2056961" y="885867"/>
                  <a:pt x="2056961" y="917216"/>
                  <a:pt x="2042828" y="942498"/>
                </a:cubicBezTo>
                <a:cubicBezTo>
                  <a:pt x="1569348" y="1762633"/>
                  <a:pt x="1569348" y="1762633"/>
                  <a:pt x="1569348" y="1762633"/>
                </a:cubicBezTo>
                <a:cubicBezTo>
                  <a:pt x="1555214" y="1787914"/>
                  <a:pt x="1528966" y="1803083"/>
                  <a:pt x="1499689" y="1803083"/>
                </a:cubicBezTo>
                <a:cubicBezTo>
                  <a:pt x="553739" y="1803083"/>
                  <a:pt x="553739" y="1803083"/>
                  <a:pt x="553739" y="1803083"/>
                </a:cubicBezTo>
                <a:cubicBezTo>
                  <a:pt x="524462" y="1803083"/>
                  <a:pt x="498214" y="1787914"/>
                  <a:pt x="484080" y="1762633"/>
                </a:cubicBezTo>
                <a:cubicBezTo>
                  <a:pt x="10601" y="942498"/>
                  <a:pt x="10601" y="942498"/>
                  <a:pt x="10601" y="942498"/>
                </a:cubicBezTo>
                <a:cubicBezTo>
                  <a:pt x="-3533" y="917216"/>
                  <a:pt x="-3533" y="885867"/>
                  <a:pt x="10601" y="861597"/>
                </a:cubicBezTo>
                <a:cubicBezTo>
                  <a:pt x="484080" y="40451"/>
                  <a:pt x="484080" y="40451"/>
                  <a:pt x="484080" y="40451"/>
                </a:cubicBezTo>
                <a:cubicBezTo>
                  <a:pt x="498214" y="15169"/>
                  <a:pt x="524462" y="0"/>
                  <a:pt x="5537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Freeform 14"/>
          <p:cNvSpPr>
            <a:spLocks noGrp="1"/>
          </p:cNvSpPr>
          <p:nvPr>
            <p:ph type="pic" sz="quarter" idx="15"/>
          </p:nvPr>
        </p:nvSpPr>
        <p:spPr>
          <a:xfrm>
            <a:off x="6310040" y="933323"/>
            <a:ext cx="2053427" cy="1803083"/>
          </a:xfrm>
          <a:custGeom>
            <a:avLst/>
            <a:gdLst>
              <a:gd name="connsiteX0" fmla="*/ 553739 w 2053427"/>
              <a:gd name="connsiteY0" fmla="*/ 0 h 1803083"/>
              <a:gd name="connsiteX1" fmla="*/ 1499689 w 2053427"/>
              <a:gd name="connsiteY1" fmla="*/ 0 h 1803083"/>
              <a:gd name="connsiteX2" fmla="*/ 1569348 w 2053427"/>
              <a:gd name="connsiteY2" fmla="*/ 40451 h 1803083"/>
              <a:gd name="connsiteX3" fmla="*/ 2042828 w 2053427"/>
              <a:gd name="connsiteY3" fmla="*/ 861597 h 1803083"/>
              <a:gd name="connsiteX4" fmla="*/ 2042828 w 2053427"/>
              <a:gd name="connsiteY4" fmla="*/ 942498 h 1803083"/>
              <a:gd name="connsiteX5" fmla="*/ 1569348 w 2053427"/>
              <a:gd name="connsiteY5" fmla="*/ 1762633 h 1803083"/>
              <a:gd name="connsiteX6" fmla="*/ 1499689 w 2053427"/>
              <a:gd name="connsiteY6" fmla="*/ 1803083 h 1803083"/>
              <a:gd name="connsiteX7" fmla="*/ 553739 w 2053427"/>
              <a:gd name="connsiteY7" fmla="*/ 1803083 h 1803083"/>
              <a:gd name="connsiteX8" fmla="*/ 484080 w 2053427"/>
              <a:gd name="connsiteY8" fmla="*/ 1762633 h 1803083"/>
              <a:gd name="connsiteX9" fmla="*/ 10601 w 2053427"/>
              <a:gd name="connsiteY9" fmla="*/ 942498 h 1803083"/>
              <a:gd name="connsiteX10" fmla="*/ 10601 w 2053427"/>
              <a:gd name="connsiteY10" fmla="*/ 861597 h 1803083"/>
              <a:gd name="connsiteX11" fmla="*/ 484080 w 2053427"/>
              <a:gd name="connsiteY11" fmla="*/ 40451 h 1803083"/>
              <a:gd name="connsiteX12" fmla="*/ 553739 w 2053427"/>
              <a:gd name="connsiteY12" fmla="*/ 0 h 1803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53427" h="1803083">
                <a:moveTo>
                  <a:pt x="553739" y="0"/>
                </a:moveTo>
                <a:cubicBezTo>
                  <a:pt x="1499689" y="0"/>
                  <a:pt x="1499689" y="0"/>
                  <a:pt x="1499689" y="0"/>
                </a:cubicBezTo>
                <a:cubicBezTo>
                  <a:pt x="1528966" y="0"/>
                  <a:pt x="1555214" y="15169"/>
                  <a:pt x="1569348" y="40451"/>
                </a:cubicBezTo>
                <a:cubicBezTo>
                  <a:pt x="2042828" y="861597"/>
                  <a:pt x="2042828" y="861597"/>
                  <a:pt x="2042828" y="861597"/>
                </a:cubicBezTo>
                <a:cubicBezTo>
                  <a:pt x="2056961" y="885867"/>
                  <a:pt x="2056961" y="917216"/>
                  <a:pt x="2042828" y="942498"/>
                </a:cubicBezTo>
                <a:cubicBezTo>
                  <a:pt x="1569348" y="1762633"/>
                  <a:pt x="1569348" y="1762633"/>
                  <a:pt x="1569348" y="1762633"/>
                </a:cubicBezTo>
                <a:cubicBezTo>
                  <a:pt x="1555214" y="1787914"/>
                  <a:pt x="1528966" y="1803083"/>
                  <a:pt x="1499689" y="1803083"/>
                </a:cubicBezTo>
                <a:cubicBezTo>
                  <a:pt x="553739" y="1803083"/>
                  <a:pt x="553739" y="1803083"/>
                  <a:pt x="553739" y="1803083"/>
                </a:cubicBezTo>
                <a:cubicBezTo>
                  <a:pt x="524462" y="1803083"/>
                  <a:pt x="498214" y="1787914"/>
                  <a:pt x="484080" y="1762633"/>
                </a:cubicBezTo>
                <a:cubicBezTo>
                  <a:pt x="10601" y="942498"/>
                  <a:pt x="10601" y="942498"/>
                  <a:pt x="10601" y="942498"/>
                </a:cubicBezTo>
                <a:cubicBezTo>
                  <a:pt x="-3533" y="917216"/>
                  <a:pt x="-3533" y="885867"/>
                  <a:pt x="10601" y="861597"/>
                </a:cubicBezTo>
                <a:cubicBezTo>
                  <a:pt x="484080" y="40451"/>
                  <a:pt x="484080" y="40451"/>
                  <a:pt x="484080" y="40451"/>
                </a:cubicBezTo>
                <a:cubicBezTo>
                  <a:pt x="498214" y="15169"/>
                  <a:pt x="524462" y="0"/>
                  <a:pt x="5537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141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2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951510" cy="6858000"/>
          </a:xfrm>
          <a:custGeom>
            <a:avLst/>
            <a:gdLst>
              <a:gd name="connsiteX0" fmla="*/ 0 w 3951510"/>
              <a:gd name="connsiteY0" fmla="*/ 0 h 6858000"/>
              <a:gd name="connsiteX1" fmla="*/ 3951510 w 3951510"/>
              <a:gd name="connsiteY1" fmla="*/ 0 h 6858000"/>
              <a:gd name="connsiteX2" fmla="*/ 3951510 w 3951510"/>
              <a:gd name="connsiteY2" fmla="*/ 6858000 h 6858000"/>
              <a:gd name="connsiteX3" fmla="*/ 0 w 39515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1510" h="6858000">
                <a:moveTo>
                  <a:pt x="0" y="0"/>
                </a:moveTo>
                <a:lnTo>
                  <a:pt x="3951510" y="0"/>
                </a:lnTo>
                <a:lnTo>
                  <a:pt x="395151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445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54"/>
          <p:cNvSpPr>
            <a:spLocks noGrp="1"/>
          </p:cNvSpPr>
          <p:nvPr>
            <p:ph type="pic" sz="quarter" idx="12"/>
          </p:nvPr>
        </p:nvSpPr>
        <p:spPr>
          <a:xfrm>
            <a:off x="4276209" y="1218217"/>
            <a:ext cx="7227372" cy="4515230"/>
          </a:xfrm>
        </p:spPr>
      </p:sp>
    </p:spTree>
    <p:extLst>
      <p:ext uri="{BB962C8B-B14F-4D97-AF65-F5344CB8AC3E}">
        <p14:creationId xmlns:p14="http://schemas.microsoft.com/office/powerpoint/2010/main" val="5897601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 rot="19680000">
            <a:off x="-824838" y="1233333"/>
            <a:ext cx="3448852" cy="6067734"/>
          </a:xfrm>
          <a:custGeom>
            <a:avLst/>
            <a:gdLst>
              <a:gd name="connsiteX0" fmla="*/ 0 w 3514408"/>
              <a:gd name="connsiteY0" fmla="*/ 0 h 6440281"/>
              <a:gd name="connsiteX1" fmla="*/ 3514408 w 3514408"/>
              <a:gd name="connsiteY1" fmla="*/ 0 h 6440281"/>
              <a:gd name="connsiteX2" fmla="*/ 3514408 w 3514408"/>
              <a:gd name="connsiteY2" fmla="*/ 6440281 h 6440281"/>
              <a:gd name="connsiteX3" fmla="*/ 0 w 3514408"/>
              <a:gd name="connsiteY3" fmla="*/ 6440281 h 6440281"/>
              <a:gd name="connsiteX4" fmla="*/ 0 w 3514408"/>
              <a:gd name="connsiteY4" fmla="*/ 0 h 6440281"/>
              <a:gd name="connsiteX0" fmla="*/ 119812 w 3514408"/>
              <a:gd name="connsiteY0" fmla="*/ 0 h 6440292"/>
              <a:gd name="connsiteX1" fmla="*/ 3514408 w 3514408"/>
              <a:gd name="connsiteY1" fmla="*/ 11 h 6440292"/>
              <a:gd name="connsiteX2" fmla="*/ 3514408 w 3514408"/>
              <a:gd name="connsiteY2" fmla="*/ 6440292 h 6440292"/>
              <a:gd name="connsiteX3" fmla="*/ 0 w 3514408"/>
              <a:gd name="connsiteY3" fmla="*/ 6440292 h 6440292"/>
              <a:gd name="connsiteX4" fmla="*/ 119812 w 3514408"/>
              <a:gd name="connsiteY4" fmla="*/ 0 h 6440292"/>
              <a:gd name="connsiteX0" fmla="*/ 0 w 3394596"/>
              <a:gd name="connsiteY0" fmla="*/ 0 h 6440292"/>
              <a:gd name="connsiteX1" fmla="*/ 3394596 w 3394596"/>
              <a:gd name="connsiteY1" fmla="*/ 11 h 6440292"/>
              <a:gd name="connsiteX2" fmla="*/ 3394596 w 3394596"/>
              <a:gd name="connsiteY2" fmla="*/ 6440292 h 6440292"/>
              <a:gd name="connsiteX3" fmla="*/ 12075 w 3394596"/>
              <a:gd name="connsiteY3" fmla="*/ 6013535 h 6440292"/>
              <a:gd name="connsiteX4" fmla="*/ 0 w 3394596"/>
              <a:gd name="connsiteY4" fmla="*/ 0 h 6440292"/>
              <a:gd name="connsiteX0" fmla="*/ 0 w 3394596"/>
              <a:gd name="connsiteY0" fmla="*/ 0 h 6032397"/>
              <a:gd name="connsiteX1" fmla="*/ 3394596 w 3394596"/>
              <a:gd name="connsiteY1" fmla="*/ 11 h 6032397"/>
              <a:gd name="connsiteX2" fmla="*/ 3364941 w 3394596"/>
              <a:gd name="connsiteY2" fmla="*/ 6032397 h 6032397"/>
              <a:gd name="connsiteX3" fmla="*/ 12075 w 3394596"/>
              <a:gd name="connsiteY3" fmla="*/ 6013535 h 6032397"/>
              <a:gd name="connsiteX4" fmla="*/ 0 w 3394596"/>
              <a:gd name="connsiteY4" fmla="*/ 0 h 6032397"/>
              <a:gd name="connsiteX0" fmla="*/ 24469 w 3419065"/>
              <a:gd name="connsiteY0" fmla="*/ 0 h 6043728"/>
              <a:gd name="connsiteX1" fmla="*/ 3419065 w 3419065"/>
              <a:gd name="connsiteY1" fmla="*/ 11 h 6043728"/>
              <a:gd name="connsiteX2" fmla="*/ 3389410 w 3419065"/>
              <a:gd name="connsiteY2" fmla="*/ 6032397 h 6043728"/>
              <a:gd name="connsiteX3" fmla="*/ 0 w 3419065"/>
              <a:gd name="connsiteY3" fmla="*/ 6043728 h 6043728"/>
              <a:gd name="connsiteX4" fmla="*/ 24469 w 3419065"/>
              <a:gd name="connsiteY4" fmla="*/ 0 h 6043728"/>
              <a:gd name="connsiteX0" fmla="*/ 46685 w 3441281"/>
              <a:gd name="connsiteY0" fmla="*/ 0 h 6032397"/>
              <a:gd name="connsiteX1" fmla="*/ 3441281 w 3441281"/>
              <a:gd name="connsiteY1" fmla="*/ 11 h 6032397"/>
              <a:gd name="connsiteX2" fmla="*/ 3411626 w 3441281"/>
              <a:gd name="connsiteY2" fmla="*/ 6032397 h 6032397"/>
              <a:gd name="connsiteX3" fmla="*/ 0 w 3441281"/>
              <a:gd name="connsiteY3" fmla="*/ 6007384 h 6032397"/>
              <a:gd name="connsiteX4" fmla="*/ 46685 w 3441281"/>
              <a:gd name="connsiteY4" fmla="*/ 0 h 6032397"/>
              <a:gd name="connsiteX0" fmla="*/ 54256 w 3448852"/>
              <a:gd name="connsiteY0" fmla="*/ 0 h 6032397"/>
              <a:gd name="connsiteX1" fmla="*/ 3448852 w 3448852"/>
              <a:gd name="connsiteY1" fmla="*/ 11 h 6032397"/>
              <a:gd name="connsiteX2" fmla="*/ 3419197 w 3448852"/>
              <a:gd name="connsiteY2" fmla="*/ 6032397 h 6032397"/>
              <a:gd name="connsiteX3" fmla="*/ 0 w 3448852"/>
              <a:gd name="connsiteY3" fmla="*/ 6019500 h 6032397"/>
              <a:gd name="connsiteX4" fmla="*/ 54256 w 3448852"/>
              <a:gd name="connsiteY4" fmla="*/ 0 h 6032397"/>
              <a:gd name="connsiteX0" fmla="*/ 42642 w 3448852"/>
              <a:gd name="connsiteY0" fmla="*/ 0 h 6067734"/>
              <a:gd name="connsiteX1" fmla="*/ 3448852 w 3448852"/>
              <a:gd name="connsiteY1" fmla="*/ 35348 h 6067734"/>
              <a:gd name="connsiteX2" fmla="*/ 3419197 w 3448852"/>
              <a:gd name="connsiteY2" fmla="*/ 6067734 h 6067734"/>
              <a:gd name="connsiteX3" fmla="*/ 0 w 3448852"/>
              <a:gd name="connsiteY3" fmla="*/ 6054837 h 6067734"/>
              <a:gd name="connsiteX4" fmla="*/ 42642 w 3448852"/>
              <a:gd name="connsiteY4" fmla="*/ 0 h 6067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852" h="6067734">
                <a:moveTo>
                  <a:pt x="42642" y="0"/>
                </a:moveTo>
                <a:lnTo>
                  <a:pt x="3448852" y="35348"/>
                </a:lnTo>
                <a:lnTo>
                  <a:pt x="3419197" y="6067734"/>
                </a:lnTo>
                <a:lnTo>
                  <a:pt x="0" y="6054837"/>
                </a:lnTo>
                <a:cubicBezTo>
                  <a:pt x="8156" y="4040261"/>
                  <a:pt x="34486" y="2014576"/>
                  <a:pt x="42642" y="0"/>
                </a:cubicBezTo>
                <a:close/>
              </a:path>
            </a:pathLst>
          </a:custGeom>
        </p:spPr>
        <p:txBody>
          <a:bodyPr/>
          <a:lstStyle/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0"/>
          </p:nvPr>
        </p:nvSpPr>
        <p:spPr>
          <a:xfrm rot="19680000">
            <a:off x="2848413" y="-1129367"/>
            <a:ext cx="3451376" cy="6070763"/>
          </a:xfrm>
          <a:custGeom>
            <a:avLst/>
            <a:gdLst>
              <a:gd name="connsiteX0" fmla="*/ 0 w 3514408"/>
              <a:gd name="connsiteY0" fmla="*/ 0 h 6440281"/>
              <a:gd name="connsiteX1" fmla="*/ 3514408 w 3514408"/>
              <a:gd name="connsiteY1" fmla="*/ 0 h 6440281"/>
              <a:gd name="connsiteX2" fmla="*/ 3514408 w 3514408"/>
              <a:gd name="connsiteY2" fmla="*/ 6440281 h 6440281"/>
              <a:gd name="connsiteX3" fmla="*/ 0 w 3514408"/>
              <a:gd name="connsiteY3" fmla="*/ 6440281 h 6440281"/>
              <a:gd name="connsiteX4" fmla="*/ 0 w 3514408"/>
              <a:gd name="connsiteY4" fmla="*/ 0 h 6440281"/>
              <a:gd name="connsiteX0" fmla="*/ 119812 w 3514408"/>
              <a:gd name="connsiteY0" fmla="*/ 0 h 6440292"/>
              <a:gd name="connsiteX1" fmla="*/ 3514408 w 3514408"/>
              <a:gd name="connsiteY1" fmla="*/ 11 h 6440292"/>
              <a:gd name="connsiteX2" fmla="*/ 3514408 w 3514408"/>
              <a:gd name="connsiteY2" fmla="*/ 6440292 h 6440292"/>
              <a:gd name="connsiteX3" fmla="*/ 0 w 3514408"/>
              <a:gd name="connsiteY3" fmla="*/ 6440292 h 6440292"/>
              <a:gd name="connsiteX4" fmla="*/ 119812 w 3514408"/>
              <a:gd name="connsiteY4" fmla="*/ 0 h 6440292"/>
              <a:gd name="connsiteX0" fmla="*/ 0 w 3394596"/>
              <a:gd name="connsiteY0" fmla="*/ 0 h 6440292"/>
              <a:gd name="connsiteX1" fmla="*/ 3394596 w 3394596"/>
              <a:gd name="connsiteY1" fmla="*/ 11 h 6440292"/>
              <a:gd name="connsiteX2" fmla="*/ 3394596 w 3394596"/>
              <a:gd name="connsiteY2" fmla="*/ 6440292 h 6440292"/>
              <a:gd name="connsiteX3" fmla="*/ 12075 w 3394596"/>
              <a:gd name="connsiteY3" fmla="*/ 6013535 h 6440292"/>
              <a:gd name="connsiteX4" fmla="*/ 0 w 3394596"/>
              <a:gd name="connsiteY4" fmla="*/ 0 h 6440292"/>
              <a:gd name="connsiteX0" fmla="*/ 0 w 3394596"/>
              <a:gd name="connsiteY0" fmla="*/ 0 h 6032397"/>
              <a:gd name="connsiteX1" fmla="*/ 3394596 w 3394596"/>
              <a:gd name="connsiteY1" fmla="*/ 11 h 6032397"/>
              <a:gd name="connsiteX2" fmla="*/ 3364941 w 3394596"/>
              <a:gd name="connsiteY2" fmla="*/ 6032397 h 6032397"/>
              <a:gd name="connsiteX3" fmla="*/ 12075 w 3394596"/>
              <a:gd name="connsiteY3" fmla="*/ 6013535 h 6032397"/>
              <a:gd name="connsiteX4" fmla="*/ 0 w 3394596"/>
              <a:gd name="connsiteY4" fmla="*/ 0 h 6032397"/>
              <a:gd name="connsiteX0" fmla="*/ 24469 w 3419065"/>
              <a:gd name="connsiteY0" fmla="*/ 0 h 6043728"/>
              <a:gd name="connsiteX1" fmla="*/ 3419065 w 3419065"/>
              <a:gd name="connsiteY1" fmla="*/ 11 h 6043728"/>
              <a:gd name="connsiteX2" fmla="*/ 3389410 w 3419065"/>
              <a:gd name="connsiteY2" fmla="*/ 6032397 h 6043728"/>
              <a:gd name="connsiteX3" fmla="*/ 0 w 3419065"/>
              <a:gd name="connsiteY3" fmla="*/ 6043728 h 6043728"/>
              <a:gd name="connsiteX4" fmla="*/ 24469 w 3419065"/>
              <a:gd name="connsiteY4" fmla="*/ 0 h 6043728"/>
              <a:gd name="connsiteX0" fmla="*/ 10332 w 3419065"/>
              <a:gd name="connsiteY0" fmla="*/ 0 h 6075026"/>
              <a:gd name="connsiteX1" fmla="*/ 3419065 w 3419065"/>
              <a:gd name="connsiteY1" fmla="*/ 31309 h 6075026"/>
              <a:gd name="connsiteX2" fmla="*/ 3389410 w 3419065"/>
              <a:gd name="connsiteY2" fmla="*/ 6063695 h 6075026"/>
              <a:gd name="connsiteX3" fmla="*/ 0 w 3419065"/>
              <a:gd name="connsiteY3" fmla="*/ 6075026 h 6075026"/>
              <a:gd name="connsiteX4" fmla="*/ 10332 w 3419065"/>
              <a:gd name="connsiteY4" fmla="*/ 0 h 6075026"/>
              <a:gd name="connsiteX0" fmla="*/ 42643 w 3451376"/>
              <a:gd name="connsiteY0" fmla="*/ 0 h 6063695"/>
              <a:gd name="connsiteX1" fmla="*/ 3451376 w 3451376"/>
              <a:gd name="connsiteY1" fmla="*/ 31309 h 6063695"/>
              <a:gd name="connsiteX2" fmla="*/ 3421721 w 3451376"/>
              <a:gd name="connsiteY2" fmla="*/ 6063695 h 6063695"/>
              <a:gd name="connsiteX3" fmla="*/ 0 w 3451376"/>
              <a:gd name="connsiteY3" fmla="*/ 6054836 h 6063695"/>
              <a:gd name="connsiteX4" fmla="*/ 42643 w 3451376"/>
              <a:gd name="connsiteY4" fmla="*/ 0 h 6063695"/>
              <a:gd name="connsiteX0" fmla="*/ 42643 w 3451376"/>
              <a:gd name="connsiteY0" fmla="*/ 0 h 6079850"/>
              <a:gd name="connsiteX1" fmla="*/ 3451376 w 3451376"/>
              <a:gd name="connsiteY1" fmla="*/ 31309 h 6079850"/>
              <a:gd name="connsiteX2" fmla="*/ 3411626 w 3451376"/>
              <a:gd name="connsiteY2" fmla="*/ 6079850 h 6079850"/>
              <a:gd name="connsiteX3" fmla="*/ 0 w 3451376"/>
              <a:gd name="connsiteY3" fmla="*/ 6054836 h 6079850"/>
              <a:gd name="connsiteX4" fmla="*/ 42643 w 3451376"/>
              <a:gd name="connsiteY4" fmla="*/ 0 h 6079850"/>
              <a:gd name="connsiteX0" fmla="*/ 42643 w 3451376"/>
              <a:gd name="connsiteY0" fmla="*/ 0 h 6070763"/>
              <a:gd name="connsiteX1" fmla="*/ 3451376 w 3451376"/>
              <a:gd name="connsiteY1" fmla="*/ 31309 h 6070763"/>
              <a:gd name="connsiteX2" fmla="*/ 3406072 w 3451376"/>
              <a:gd name="connsiteY2" fmla="*/ 6070763 h 6070763"/>
              <a:gd name="connsiteX3" fmla="*/ 0 w 3451376"/>
              <a:gd name="connsiteY3" fmla="*/ 6054836 h 6070763"/>
              <a:gd name="connsiteX4" fmla="*/ 42643 w 3451376"/>
              <a:gd name="connsiteY4" fmla="*/ 0 h 607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1376" h="6070763">
                <a:moveTo>
                  <a:pt x="42643" y="0"/>
                </a:moveTo>
                <a:lnTo>
                  <a:pt x="3451376" y="31309"/>
                </a:lnTo>
                <a:lnTo>
                  <a:pt x="3406072" y="6070763"/>
                </a:lnTo>
                <a:lnTo>
                  <a:pt x="0" y="6054836"/>
                </a:lnTo>
                <a:cubicBezTo>
                  <a:pt x="8156" y="4040260"/>
                  <a:pt x="34487" y="2014576"/>
                  <a:pt x="42643" y="0"/>
                </a:cubicBezTo>
                <a:close/>
              </a:path>
            </a:pathLst>
          </a:cu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24118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562032" cy="6858000"/>
          </a:xfrm>
          <a:custGeom>
            <a:avLst/>
            <a:gdLst>
              <a:gd name="connsiteX0" fmla="*/ 0 w 6562032"/>
              <a:gd name="connsiteY0" fmla="*/ 0 h 6858000"/>
              <a:gd name="connsiteX1" fmla="*/ 6562032 w 6562032"/>
              <a:gd name="connsiteY1" fmla="*/ 0 h 6858000"/>
              <a:gd name="connsiteX2" fmla="*/ 6542118 w 6562032"/>
              <a:gd name="connsiteY2" fmla="*/ 34536 h 6858000"/>
              <a:gd name="connsiteX3" fmla="*/ 4169585 w 6562032"/>
              <a:gd name="connsiteY3" fmla="*/ 4149175 h 6858000"/>
              <a:gd name="connsiteX4" fmla="*/ 4169585 w 6562032"/>
              <a:gd name="connsiteY4" fmla="*/ 4787906 h 6858000"/>
              <a:gd name="connsiteX5" fmla="*/ 5266918 w 6562032"/>
              <a:gd name="connsiteY5" fmla="*/ 6688646 h 6858000"/>
              <a:gd name="connsiteX6" fmla="*/ 5364690 w 6562032"/>
              <a:gd name="connsiteY6" fmla="*/ 6858000 h 6858000"/>
              <a:gd name="connsiteX7" fmla="*/ 0 w 65620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62032" h="6858000">
                <a:moveTo>
                  <a:pt x="0" y="0"/>
                </a:moveTo>
                <a:lnTo>
                  <a:pt x="6562032" y="0"/>
                </a:lnTo>
                <a:lnTo>
                  <a:pt x="6542118" y="34536"/>
                </a:lnTo>
                <a:cubicBezTo>
                  <a:pt x="4169585" y="4149175"/>
                  <a:pt x="4169585" y="4149175"/>
                  <a:pt x="4169585" y="4149175"/>
                </a:cubicBezTo>
                <a:cubicBezTo>
                  <a:pt x="4057996" y="4340794"/>
                  <a:pt x="4057996" y="4588302"/>
                  <a:pt x="4169585" y="4787906"/>
                </a:cubicBezTo>
                <a:cubicBezTo>
                  <a:pt x="4578452" y="5496123"/>
                  <a:pt x="4942599" y="6126879"/>
                  <a:pt x="5266918" y="6688646"/>
                </a:cubicBezTo>
                <a:lnTo>
                  <a:pt x="536469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80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8106106" cy="6858000"/>
          </a:xfrm>
          <a:custGeom>
            <a:avLst/>
            <a:gdLst>
              <a:gd name="connsiteX0" fmla="*/ 0 w 8106106"/>
              <a:gd name="connsiteY0" fmla="*/ 0 h 6858000"/>
              <a:gd name="connsiteX1" fmla="*/ 5629968 w 8106106"/>
              <a:gd name="connsiteY1" fmla="*/ 0 h 6858000"/>
              <a:gd name="connsiteX2" fmla="*/ 5649882 w 8106106"/>
              <a:gd name="connsiteY2" fmla="*/ 34536 h 6858000"/>
              <a:gd name="connsiteX3" fmla="*/ 8022415 w 8106106"/>
              <a:gd name="connsiteY3" fmla="*/ 4149175 h 6858000"/>
              <a:gd name="connsiteX4" fmla="*/ 8022415 w 8106106"/>
              <a:gd name="connsiteY4" fmla="*/ 4787906 h 6858000"/>
              <a:gd name="connsiteX5" fmla="*/ 6925082 w 8106106"/>
              <a:gd name="connsiteY5" fmla="*/ 6688646 h 6858000"/>
              <a:gd name="connsiteX6" fmla="*/ 6827311 w 8106106"/>
              <a:gd name="connsiteY6" fmla="*/ 6858000 h 6858000"/>
              <a:gd name="connsiteX7" fmla="*/ 0 w 810610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06106" h="6858000">
                <a:moveTo>
                  <a:pt x="0" y="0"/>
                </a:moveTo>
                <a:lnTo>
                  <a:pt x="5629968" y="0"/>
                </a:lnTo>
                <a:lnTo>
                  <a:pt x="5649882" y="34536"/>
                </a:lnTo>
                <a:cubicBezTo>
                  <a:pt x="8022415" y="4149175"/>
                  <a:pt x="8022415" y="4149175"/>
                  <a:pt x="8022415" y="4149175"/>
                </a:cubicBezTo>
                <a:cubicBezTo>
                  <a:pt x="8134004" y="4340794"/>
                  <a:pt x="8134004" y="4588302"/>
                  <a:pt x="8022415" y="4787906"/>
                </a:cubicBezTo>
                <a:cubicBezTo>
                  <a:pt x="7613548" y="5496123"/>
                  <a:pt x="7249401" y="6126879"/>
                  <a:pt x="6925082" y="6688646"/>
                </a:cubicBezTo>
                <a:lnTo>
                  <a:pt x="682731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96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500267" y="1504950"/>
            <a:ext cx="4382370" cy="3848100"/>
          </a:xfrm>
          <a:custGeom>
            <a:avLst/>
            <a:gdLst>
              <a:gd name="connsiteX0" fmla="*/ 1181775 w 4382370"/>
              <a:gd name="connsiteY0" fmla="*/ 0 h 3848100"/>
              <a:gd name="connsiteX1" fmla="*/ 3200595 w 4382370"/>
              <a:gd name="connsiteY1" fmla="*/ 0 h 3848100"/>
              <a:gd name="connsiteX2" fmla="*/ 3349260 w 4382370"/>
              <a:gd name="connsiteY2" fmla="*/ 86329 h 3848100"/>
              <a:gd name="connsiteX3" fmla="*/ 4359747 w 4382370"/>
              <a:gd name="connsiteY3" fmla="*/ 1838801 h 3848100"/>
              <a:gd name="connsiteX4" fmla="*/ 4359747 w 4382370"/>
              <a:gd name="connsiteY4" fmla="*/ 2011458 h 3848100"/>
              <a:gd name="connsiteX5" fmla="*/ 3349260 w 4382370"/>
              <a:gd name="connsiteY5" fmla="*/ 3761771 h 3848100"/>
              <a:gd name="connsiteX6" fmla="*/ 3200595 w 4382370"/>
              <a:gd name="connsiteY6" fmla="*/ 3848100 h 3848100"/>
              <a:gd name="connsiteX7" fmla="*/ 1181775 w 4382370"/>
              <a:gd name="connsiteY7" fmla="*/ 3848100 h 3848100"/>
              <a:gd name="connsiteX8" fmla="*/ 1033110 w 4382370"/>
              <a:gd name="connsiteY8" fmla="*/ 3761771 h 3848100"/>
              <a:gd name="connsiteX9" fmla="*/ 22623 w 4382370"/>
              <a:gd name="connsiteY9" fmla="*/ 2011458 h 3848100"/>
              <a:gd name="connsiteX10" fmla="*/ 22623 w 4382370"/>
              <a:gd name="connsiteY10" fmla="*/ 1838801 h 3848100"/>
              <a:gd name="connsiteX11" fmla="*/ 1033110 w 4382370"/>
              <a:gd name="connsiteY11" fmla="*/ 86329 h 3848100"/>
              <a:gd name="connsiteX12" fmla="*/ 1181775 w 4382370"/>
              <a:gd name="connsiteY12" fmla="*/ 0 h 384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82370" h="3848100">
                <a:moveTo>
                  <a:pt x="1181775" y="0"/>
                </a:moveTo>
                <a:cubicBezTo>
                  <a:pt x="1181775" y="0"/>
                  <a:pt x="1181775" y="0"/>
                  <a:pt x="3200595" y="0"/>
                </a:cubicBezTo>
                <a:cubicBezTo>
                  <a:pt x="3263078" y="0"/>
                  <a:pt x="3319096" y="32373"/>
                  <a:pt x="3349260" y="86329"/>
                </a:cubicBezTo>
                <a:cubicBezTo>
                  <a:pt x="3349260" y="86329"/>
                  <a:pt x="3349260" y="86329"/>
                  <a:pt x="4359747" y="1838801"/>
                </a:cubicBezTo>
                <a:cubicBezTo>
                  <a:pt x="4389911" y="1890598"/>
                  <a:pt x="4389911" y="1957503"/>
                  <a:pt x="4359747" y="2011458"/>
                </a:cubicBezTo>
                <a:cubicBezTo>
                  <a:pt x="4359747" y="2011458"/>
                  <a:pt x="4359747" y="2011458"/>
                  <a:pt x="3349260" y="3761771"/>
                </a:cubicBezTo>
                <a:cubicBezTo>
                  <a:pt x="3319096" y="3815727"/>
                  <a:pt x="3263078" y="3848100"/>
                  <a:pt x="3200595" y="3848100"/>
                </a:cubicBezTo>
                <a:cubicBezTo>
                  <a:pt x="3200595" y="3848100"/>
                  <a:pt x="3200595" y="3848100"/>
                  <a:pt x="1181775" y="3848100"/>
                </a:cubicBezTo>
                <a:cubicBezTo>
                  <a:pt x="1119293" y="3848100"/>
                  <a:pt x="1063274" y="3815727"/>
                  <a:pt x="1033110" y="3761771"/>
                </a:cubicBezTo>
                <a:cubicBezTo>
                  <a:pt x="1033110" y="3761771"/>
                  <a:pt x="1033110" y="3761771"/>
                  <a:pt x="22623" y="2011458"/>
                </a:cubicBezTo>
                <a:cubicBezTo>
                  <a:pt x="-7541" y="1957503"/>
                  <a:pt x="-7541" y="1890598"/>
                  <a:pt x="22623" y="1838801"/>
                </a:cubicBezTo>
                <a:cubicBezTo>
                  <a:pt x="22623" y="1838801"/>
                  <a:pt x="22623" y="1838801"/>
                  <a:pt x="1033110" y="86329"/>
                </a:cubicBezTo>
                <a:cubicBezTo>
                  <a:pt x="1063274" y="32373"/>
                  <a:pt x="1119293" y="0"/>
                  <a:pt x="11817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4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706507" y="566058"/>
            <a:ext cx="6154099" cy="5403825"/>
          </a:xfrm>
          <a:custGeom>
            <a:avLst/>
            <a:gdLst>
              <a:gd name="connsiteX0" fmla="*/ 1659550 w 6154099"/>
              <a:gd name="connsiteY0" fmla="*/ 0 h 5403825"/>
              <a:gd name="connsiteX1" fmla="*/ 4494550 w 6154099"/>
              <a:gd name="connsiteY1" fmla="*/ 0 h 5403825"/>
              <a:gd name="connsiteX2" fmla="*/ 4703317 w 6154099"/>
              <a:gd name="connsiteY2" fmla="*/ 121230 h 5403825"/>
              <a:gd name="connsiteX3" fmla="*/ 6122331 w 6154099"/>
              <a:gd name="connsiteY3" fmla="*/ 2582198 h 5403825"/>
              <a:gd name="connsiteX4" fmla="*/ 6122331 w 6154099"/>
              <a:gd name="connsiteY4" fmla="*/ 2824658 h 5403825"/>
              <a:gd name="connsiteX5" fmla="*/ 4703317 w 6154099"/>
              <a:gd name="connsiteY5" fmla="*/ 5282595 h 5403825"/>
              <a:gd name="connsiteX6" fmla="*/ 4494550 w 6154099"/>
              <a:gd name="connsiteY6" fmla="*/ 5403825 h 5403825"/>
              <a:gd name="connsiteX7" fmla="*/ 1659550 w 6154099"/>
              <a:gd name="connsiteY7" fmla="*/ 5403825 h 5403825"/>
              <a:gd name="connsiteX8" fmla="*/ 1450783 w 6154099"/>
              <a:gd name="connsiteY8" fmla="*/ 5282595 h 5403825"/>
              <a:gd name="connsiteX9" fmla="*/ 31770 w 6154099"/>
              <a:gd name="connsiteY9" fmla="*/ 2824658 h 5403825"/>
              <a:gd name="connsiteX10" fmla="*/ 31770 w 6154099"/>
              <a:gd name="connsiteY10" fmla="*/ 2582198 h 5403825"/>
              <a:gd name="connsiteX11" fmla="*/ 1450783 w 6154099"/>
              <a:gd name="connsiteY11" fmla="*/ 121230 h 5403825"/>
              <a:gd name="connsiteX12" fmla="*/ 1659550 w 6154099"/>
              <a:gd name="connsiteY12" fmla="*/ 0 h 540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54099" h="5403825">
                <a:moveTo>
                  <a:pt x="1659550" y="0"/>
                </a:moveTo>
                <a:cubicBezTo>
                  <a:pt x="1659550" y="0"/>
                  <a:pt x="1659550" y="0"/>
                  <a:pt x="4494550" y="0"/>
                </a:cubicBezTo>
                <a:cubicBezTo>
                  <a:pt x="4582293" y="0"/>
                  <a:pt x="4660959" y="45461"/>
                  <a:pt x="4703317" y="121230"/>
                </a:cubicBezTo>
                <a:cubicBezTo>
                  <a:pt x="4703317" y="121230"/>
                  <a:pt x="4703317" y="121230"/>
                  <a:pt x="6122331" y="2582198"/>
                </a:cubicBezTo>
                <a:cubicBezTo>
                  <a:pt x="6164689" y="2654936"/>
                  <a:pt x="6164689" y="2748889"/>
                  <a:pt x="6122331" y="2824658"/>
                </a:cubicBezTo>
                <a:cubicBezTo>
                  <a:pt x="6122331" y="2824658"/>
                  <a:pt x="6122331" y="2824658"/>
                  <a:pt x="4703317" y="5282595"/>
                </a:cubicBezTo>
                <a:cubicBezTo>
                  <a:pt x="4660959" y="5358364"/>
                  <a:pt x="4582293" y="5403825"/>
                  <a:pt x="4494550" y="5403825"/>
                </a:cubicBezTo>
                <a:cubicBezTo>
                  <a:pt x="4494550" y="5403825"/>
                  <a:pt x="4494550" y="5403825"/>
                  <a:pt x="1659550" y="5403825"/>
                </a:cubicBezTo>
                <a:cubicBezTo>
                  <a:pt x="1571807" y="5403825"/>
                  <a:pt x="1493141" y="5358364"/>
                  <a:pt x="1450783" y="5282595"/>
                </a:cubicBezTo>
                <a:cubicBezTo>
                  <a:pt x="1450783" y="5282595"/>
                  <a:pt x="1450783" y="5282595"/>
                  <a:pt x="31770" y="2824658"/>
                </a:cubicBezTo>
                <a:cubicBezTo>
                  <a:pt x="-10589" y="2748889"/>
                  <a:pt x="-10589" y="2654936"/>
                  <a:pt x="31770" y="2582198"/>
                </a:cubicBezTo>
                <a:cubicBezTo>
                  <a:pt x="31770" y="2582198"/>
                  <a:pt x="31770" y="2582198"/>
                  <a:pt x="1450783" y="121230"/>
                </a:cubicBezTo>
                <a:cubicBezTo>
                  <a:pt x="1493141" y="45461"/>
                  <a:pt x="1571807" y="0"/>
                  <a:pt x="16595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5826084" y="4746170"/>
            <a:ext cx="3401943" cy="2111830"/>
          </a:xfrm>
          <a:custGeom>
            <a:avLst/>
            <a:gdLst>
              <a:gd name="connsiteX0" fmla="*/ 917387 w 3401943"/>
              <a:gd name="connsiteY0" fmla="*/ 0 h 2111830"/>
              <a:gd name="connsiteX1" fmla="*/ 2484556 w 3401943"/>
              <a:gd name="connsiteY1" fmla="*/ 0 h 2111830"/>
              <a:gd name="connsiteX2" fmla="*/ 2599961 w 3401943"/>
              <a:gd name="connsiteY2" fmla="*/ 67015 h 2111830"/>
              <a:gd name="connsiteX3" fmla="*/ 3384381 w 3401943"/>
              <a:gd name="connsiteY3" fmla="*/ 1427421 h 2111830"/>
              <a:gd name="connsiteX4" fmla="*/ 3384381 w 3401943"/>
              <a:gd name="connsiteY4" fmla="*/ 1561451 h 2111830"/>
              <a:gd name="connsiteX5" fmla="*/ 3129483 w 3401943"/>
              <a:gd name="connsiteY5" fmla="*/ 2002973 h 2111830"/>
              <a:gd name="connsiteX6" fmla="*/ 3066637 w 3401943"/>
              <a:gd name="connsiteY6" fmla="*/ 2111830 h 2111830"/>
              <a:gd name="connsiteX7" fmla="*/ 335306 w 3401943"/>
              <a:gd name="connsiteY7" fmla="*/ 2111830 h 2111830"/>
              <a:gd name="connsiteX8" fmla="*/ 276482 w 3401943"/>
              <a:gd name="connsiteY8" fmla="*/ 2009939 h 2111830"/>
              <a:gd name="connsiteX9" fmla="*/ 17562 w 3401943"/>
              <a:gd name="connsiteY9" fmla="*/ 1561451 h 2111830"/>
              <a:gd name="connsiteX10" fmla="*/ 17562 w 3401943"/>
              <a:gd name="connsiteY10" fmla="*/ 1427421 h 2111830"/>
              <a:gd name="connsiteX11" fmla="*/ 801982 w 3401943"/>
              <a:gd name="connsiteY11" fmla="*/ 67015 h 2111830"/>
              <a:gd name="connsiteX12" fmla="*/ 917387 w 3401943"/>
              <a:gd name="connsiteY12" fmla="*/ 0 h 211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01943" h="2111830">
                <a:moveTo>
                  <a:pt x="917387" y="0"/>
                </a:moveTo>
                <a:cubicBezTo>
                  <a:pt x="917387" y="0"/>
                  <a:pt x="917387" y="0"/>
                  <a:pt x="2484556" y="0"/>
                </a:cubicBezTo>
                <a:cubicBezTo>
                  <a:pt x="2533060" y="0"/>
                  <a:pt x="2576545" y="25131"/>
                  <a:pt x="2599961" y="67015"/>
                </a:cubicBezTo>
                <a:cubicBezTo>
                  <a:pt x="2599961" y="67015"/>
                  <a:pt x="2599961" y="67015"/>
                  <a:pt x="3384381" y="1427421"/>
                </a:cubicBezTo>
                <a:cubicBezTo>
                  <a:pt x="3407797" y="1467630"/>
                  <a:pt x="3407797" y="1519567"/>
                  <a:pt x="3384381" y="1561451"/>
                </a:cubicBezTo>
                <a:cubicBezTo>
                  <a:pt x="3384381" y="1561451"/>
                  <a:pt x="3384381" y="1561451"/>
                  <a:pt x="3129483" y="2002973"/>
                </a:cubicBezTo>
                <a:lnTo>
                  <a:pt x="3066637" y="2111830"/>
                </a:lnTo>
                <a:lnTo>
                  <a:pt x="335306" y="2111830"/>
                </a:lnTo>
                <a:lnTo>
                  <a:pt x="276482" y="2009939"/>
                </a:lnTo>
                <a:cubicBezTo>
                  <a:pt x="201411" y="1879904"/>
                  <a:pt x="115615" y="1731293"/>
                  <a:pt x="17562" y="1561451"/>
                </a:cubicBezTo>
                <a:cubicBezTo>
                  <a:pt x="-5854" y="1519567"/>
                  <a:pt x="-5854" y="1467630"/>
                  <a:pt x="17562" y="1427421"/>
                </a:cubicBezTo>
                <a:cubicBezTo>
                  <a:pt x="17562" y="1427421"/>
                  <a:pt x="17562" y="1427421"/>
                  <a:pt x="801982" y="67015"/>
                </a:cubicBezTo>
                <a:cubicBezTo>
                  <a:pt x="825398" y="25131"/>
                  <a:pt x="868884" y="0"/>
                  <a:pt x="91738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770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927862" cy="6358848"/>
          </a:xfrm>
          <a:custGeom>
            <a:avLst/>
            <a:gdLst>
              <a:gd name="connsiteX0" fmla="*/ 0 w 6927862"/>
              <a:gd name="connsiteY0" fmla="*/ 0 h 6358848"/>
              <a:gd name="connsiteX1" fmla="*/ 6032527 w 6927862"/>
              <a:gd name="connsiteY1" fmla="*/ 0 h 6358848"/>
              <a:gd name="connsiteX2" fmla="*/ 6058984 w 6927862"/>
              <a:gd name="connsiteY2" fmla="*/ 45884 h 6358848"/>
              <a:gd name="connsiteX3" fmla="*/ 6872673 w 6927862"/>
              <a:gd name="connsiteY3" fmla="*/ 1457051 h 6358848"/>
              <a:gd name="connsiteX4" fmla="*/ 6872673 w 6927862"/>
              <a:gd name="connsiteY4" fmla="*/ 1878258 h 6358848"/>
              <a:gd name="connsiteX5" fmla="*/ 4407533 w 6927862"/>
              <a:gd name="connsiteY5" fmla="*/ 6148244 h 6358848"/>
              <a:gd name="connsiteX6" fmla="*/ 4044858 w 6927862"/>
              <a:gd name="connsiteY6" fmla="*/ 6358848 h 6358848"/>
              <a:gd name="connsiteX7" fmla="*/ 379196 w 6927862"/>
              <a:gd name="connsiteY7" fmla="*/ 6358848 h 6358848"/>
              <a:gd name="connsiteX8" fmla="*/ 0 w 6927862"/>
              <a:gd name="connsiteY8" fmla="*/ 6358848 h 6358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27862" h="6358848">
                <a:moveTo>
                  <a:pt x="0" y="0"/>
                </a:moveTo>
                <a:lnTo>
                  <a:pt x="6032527" y="0"/>
                </a:lnTo>
                <a:lnTo>
                  <a:pt x="6058984" y="45884"/>
                </a:lnTo>
                <a:cubicBezTo>
                  <a:pt x="6294906" y="455039"/>
                  <a:pt x="6564531" y="922645"/>
                  <a:pt x="6872673" y="1457051"/>
                </a:cubicBezTo>
                <a:cubicBezTo>
                  <a:pt x="6946259" y="1583413"/>
                  <a:pt x="6946259" y="1746631"/>
                  <a:pt x="6872673" y="1878258"/>
                </a:cubicBezTo>
                <a:cubicBezTo>
                  <a:pt x="6872673" y="1878258"/>
                  <a:pt x="6872673" y="1878258"/>
                  <a:pt x="4407533" y="6148244"/>
                </a:cubicBezTo>
                <a:cubicBezTo>
                  <a:pt x="4333947" y="6279872"/>
                  <a:pt x="4197287" y="6358848"/>
                  <a:pt x="4044858" y="6358848"/>
                </a:cubicBezTo>
                <a:cubicBezTo>
                  <a:pt x="4044858" y="6358848"/>
                  <a:pt x="4044858" y="6358848"/>
                  <a:pt x="379196" y="6358848"/>
                </a:cubicBezTo>
                <a:lnTo>
                  <a:pt x="0" y="635884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597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87236" y="2876550"/>
            <a:ext cx="6104764" cy="3981450"/>
          </a:xfrm>
          <a:custGeom>
            <a:avLst/>
            <a:gdLst>
              <a:gd name="connsiteX0" fmla="*/ 1926470 w 6104764"/>
              <a:gd name="connsiteY0" fmla="*/ 0 h 3981450"/>
              <a:gd name="connsiteX1" fmla="*/ 5217450 w 6104764"/>
              <a:gd name="connsiteY1" fmla="*/ 0 h 3981450"/>
              <a:gd name="connsiteX2" fmla="*/ 5459796 w 6104764"/>
              <a:gd name="connsiteY2" fmla="*/ 140729 h 3981450"/>
              <a:gd name="connsiteX3" fmla="*/ 6071431 w 6104764"/>
              <a:gd name="connsiteY3" fmla="*/ 1201476 h 3981450"/>
              <a:gd name="connsiteX4" fmla="*/ 6104764 w 6104764"/>
              <a:gd name="connsiteY4" fmla="*/ 1259286 h 3981450"/>
              <a:gd name="connsiteX5" fmla="*/ 6104764 w 6104764"/>
              <a:gd name="connsiteY5" fmla="*/ 3981450 h 3981450"/>
              <a:gd name="connsiteX6" fmla="*/ 442429 w 6104764"/>
              <a:gd name="connsiteY6" fmla="*/ 3981450 h 3981450"/>
              <a:gd name="connsiteX7" fmla="*/ 326836 w 6104764"/>
              <a:gd name="connsiteY7" fmla="*/ 3781226 h 3981450"/>
              <a:gd name="connsiteX8" fmla="*/ 36879 w 6104764"/>
              <a:gd name="connsiteY8" fmla="*/ 3278977 h 3981450"/>
              <a:gd name="connsiteX9" fmla="*/ 36879 w 6104764"/>
              <a:gd name="connsiteY9" fmla="*/ 2997520 h 3981450"/>
              <a:gd name="connsiteX10" fmla="*/ 1684125 w 6104764"/>
              <a:gd name="connsiteY10" fmla="*/ 140729 h 3981450"/>
              <a:gd name="connsiteX11" fmla="*/ 1926470 w 6104764"/>
              <a:gd name="connsiteY11" fmla="*/ 0 h 398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104764" h="3981450">
                <a:moveTo>
                  <a:pt x="1926470" y="0"/>
                </a:moveTo>
                <a:cubicBezTo>
                  <a:pt x="1926470" y="0"/>
                  <a:pt x="1926470" y="0"/>
                  <a:pt x="5217450" y="0"/>
                </a:cubicBezTo>
                <a:cubicBezTo>
                  <a:pt x="5319306" y="0"/>
                  <a:pt x="5410624" y="52774"/>
                  <a:pt x="5459796" y="140729"/>
                </a:cubicBezTo>
                <a:cubicBezTo>
                  <a:pt x="5459796" y="140729"/>
                  <a:pt x="5459796" y="140729"/>
                  <a:pt x="6071431" y="1201476"/>
                </a:cubicBezTo>
                <a:lnTo>
                  <a:pt x="6104764" y="1259286"/>
                </a:lnTo>
                <a:lnTo>
                  <a:pt x="6104764" y="3981450"/>
                </a:lnTo>
                <a:lnTo>
                  <a:pt x="442429" y="3981450"/>
                </a:lnTo>
                <a:lnTo>
                  <a:pt x="326836" y="3781226"/>
                </a:lnTo>
                <a:cubicBezTo>
                  <a:pt x="236350" y="3624491"/>
                  <a:pt x="139832" y="3457307"/>
                  <a:pt x="36879" y="3278977"/>
                </a:cubicBezTo>
                <a:cubicBezTo>
                  <a:pt x="-12293" y="3191021"/>
                  <a:pt x="-12293" y="3081957"/>
                  <a:pt x="36879" y="2997520"/>
                </a:cubicBezTo>
                <a:cubicBezTo>
                  <a:pt x="36879" y="2997520"/>
                  <a:pt x="36879" y="2997520"/>
                  <a:pt x="1684125" y="140729"/>
                </a:cubicBezTo>
                <a:cubicBezTo>
                  <a:pt x="1733296" y="52774"/>
                  <a:pt x="1824615" y="0"/>
                  <a:pt x="19264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76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522828" y="1101686"/>
            <a:ext cx="6079505" cy="5338324"/>
          </a:xfrm>
          <a:custGeom>
            <a:avLst/>
            <a:gdLst>
              <a:gd name="connsiteX0" fmla="*/ 1639434 w 6079505"/>
              <a:gd name="connsiteY0" fmla="*/ 0 h 5338324"/>
              <a:gd name="connsiteX1" fmla="*/ 4440071 w 6079505"/>
              <a:gd name="connsiteY1" fmla="*/ 0 h 5338324"/>
              <a:gd name="connsiteX2" fmla="*/ 4646309 w 6079505"/>
              <a:gd name="connsiteY2" fmla="*/ 119761 h 5338324"/>
              <a:gd name="connsiteX3" fmla="*/ 6048122 w 6079505"/>
              <a:gd name="connsiteY3" fmla="*/ 2550899 h 5338324"/>
              <a:gd name="connsiteX4" fmla="*/ 6048122 w 6079505"/>
              <a:gd name="connsiteY4" fmla="*/ 2790420 h 5338324"/>
              <a:gd name="connsiteX5" fmla="*/ 4646309 w 6079505"/>
              <a:gd name="connsiteY5" fmla="*/ 5218564 h 5338324"/>
              <a:gd name="connsiteX6" fmla="*/ 4440071 w 6079505"/>
              <a:gd name="connsiteY6" fmla="*/ 5338324 h 5338324"/>
              <a:gd name="connsiteX7" fmla="*/ 1639434 w 6079505"/>
              <a:gd name="connsiteY7" fmla="*/ 5338324 h 5338324"/>
              <a:gd name="connsiteX8" fmla="*/ 1433198 w 6079505"/>
              <a:gd name="connsiteY8" fmla="*/ 5218564 h 5338324"/>
              <a:gd name="connsiteX9" fmla="*/ 31384 w 6079505"/>
              <a:gd name="connsiteY9" fmla="*/ 2790420 h 5338324"/>
              <a:gd name="connsiteX10" fmla="*/ 31384 w 6079505"/>
              <a:gd name="connsiteY10" fmla="*/ 2550899 h 5338324"/>
              <a:gd name="connsiteX11" fmla="*/ 1433198 w 6079505"/>
              <a:gd name="connsiteY11" fmla="*/ 119761 h 5338324"/>
              <a:gd name="connsiteX12" fmla="*/ 1639434 w 6079505"/>
              <a:gd name="connsiteY12" fmla="*/ 0 h 5338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79505" h="5338324">
                <a:moveTo>
                  <a:pt x="1639434" y="0"/>
                </a:moveTo>
                <a:cubicBezTo>
                  <a:pt x="1639434" y="0"/>
                  <a:pt x="1639434" y="0"/>
                  <a:pt x="4440071" y="0"/>
                </a:cubicBezTo>
                <a:cubicBezTo>
                  <a:pt x="4526751" y="0"/>
                  <a:pt x="4604463" y="44910"/>
                  <a:pt x="4646309" y="119761"/>
                </a:cubicBezTo>
                <a:cubicBezTo>
                  <a:pt x="4646309" y="119761"/>
                  <a:pt x="4646309" y="119761"/>
                  <a:pt x="6048122" y="2550899"/>
                </a:cubicBezTo>
                <a:cubicBezTo>
                  <a:pt x="6089967" y="2622755"/>
                  <a:pt x="6089967" y="2715569"/>
                  <a:pt x="6048122" y="2790420"/>
                </a:cubicBezTo>
                <a:cubicBezTo>
                  <a:pt x="6048122" y="2790420"/>
                  <a:pt x="6048122" y="2790420"/>
                  <a:pt x="4646309" y="5218564"/>
                </a:cubicBezTo>
                <a:cubicBezTo>
                  <a:pt x="4604463" y="5293414"/>
                  <a:pt x="4526751" y="5338324"/>
                  <a:pt x="4440071" y="5338324"/>
                </a:cubicBezTo>
                <a:cubicBezTo>
                  <a:pt x="4440071" y="5338324"/>
                  <a:pt x="4440071" y="5338324"/>
                  <a:pt x="1639434" y="5338324"/>
                </a:cubicBezTo>
                <a:cubicBezTo>
                  <a:pt x="1552755" y="5338324"/>
                  <a:pt x="1475043" y="5293414"/>
                  <a:pt x="1433198" y="5218564"/>
                </a:cubicBezTo>
                <a:cubicBezTo>
                  <a:pt x="1433198" y="5218564"/>
                  <a:pt x="1433198" y="5218564"/>
                  <a:pt x="31384" y="2790420"/>
                </a:cubicBezTo>
                <a:cubicBezTo>
                  <a:pt x="-10461" y="2715569"/>
                  <a:pt x="-10461" y="2622755"/>
                  <a:pt x="31384" y="2550899"/>
                </a:cubicBezTo>
                <a:cubicBezTo>
                  <a:pt x="31384" y="2550899"/>
                  <a:pt x="31384" y="2550899"/>
                  <a:pt x="1433198" y="119761"/>
                </a:cubicBezTo>
                <a:cubicBezTo>
                  <a:pt x="1475043" y="44910"/>
                  <a:pt x="1552755" y="0"/>
                  <a:pt x="16394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89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Grp="1"/>
          </p:cNvSpPr>
          <p:nvPr>
            <p:ph type="pic" sz="quarter" idx="10"/>
          </p:nvPr>
        </p:nvSpPr>
        <p:spPr>
          <a:xfrm>
            <a:off x="6781212" y="1"/>
            <a:ext cx="5410788" cy="4007607"/>
          </a:xfrm>
          <a:custGeom>
            <a:avLst/>
            <a:gdLst>
              <a:gd name="connsiteX0" fmla="*/ 237850 w 5410788"/>
              <a:gd name="connsiteY0" fmla="*/ 0 h 4007607"/>
              <a:gd name="connsiteX1" fmla="*/ 5410788 w 5410788"/>
              <a:gd name="connsiteY1" fmla="*/ 0 h 4007607"/>
              <a:gd name="connsiteX2" fmla="*/ 5410788 w 5410788"/>
              <a:gd name="connsiteY2" fmla="*/ 4007607 h 4007607"/>
              <a:gd name="connsiteX3" fmla="*/ 5380163 w 5410788"/>
              <a:gd name="connsiteY3" fmla="*/ 4007607 h 4007607"/>
              <a:gd name="connsiteX4" fmla="*/ 2156587 w 5410788"/>
              <a:gd name="connsiteY4" fmla="*/ 4007607 h 4007607"/>
              <a:gd name="connsiteX5" fmla="*/ 1885293 w 5410788"/>
              <a:gd name="connsiteY5" fmla="*/ 3850069 h 4007607"/>
              <a:gd name="connsiteX6" fmla="*/ 41284 w 5410788"/>
              <a:gd name="connsiteY6" fmla="*/ 655978 h 4007607"/>
              <a:gd name="connsiteX7" fmla="*/ 41284 w 5410788"/>
              <a:gd name="connsiteY7" fmla="*/ 340901 h 4007607"/>
              <a:gd name="connsiteX8" fmla="*/ 231211 w 5410788"/>
              <a:gd name="connsiteY8" fmla="*/ 11514 h 4007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10788" h="4007607">
                <a:moveTo>
                  <a:pt x="237850" y="0"/>
                </a:moveTo>
                <a:lnTo>
                  <a:pt x="5410788" y="0"/>
                </a:lnTo>
                <a:lnTo>
                  <a:pt x="5410788" y="4007607"/>
                </a:lnTo>
                <a:lnTo>
                  <a:pt x="5380163" y="4007607"/>
                </a:lnTo>
                <a:cubicBezTo>
                  <a:pt x="4919652" y="4007607"/>
                  <a:pt x="3998631" y="4007607"/>
                  <a:pt x="2156587" y="4007607"/>
                </a:cubicBezTo>
                <a:cubicBezTo>
                  <a:pt x="2042565" y="4007607"/>
                  <a:pt x="1940338" y="3948530"/>
                  <a:pt x="1885293" y="3850069"/>
                </a:cubicBezTo>
                <a:cubicBezTo>
                  <a:pt x="1885293" y="3850069"/>
                  <a:pt x="1885293" y="3850069"/>
                  <a:pt x="41284" y="655978"/>
                </a:cubicBezTo>
                <a:cubicBezTo>
                  <a:pt x="-13761" y="557516"/>
                  <a:pt x="-13761" y="435424"/>
                  <a:pt x="41284" y="340901"/>
                </a:cubicBezTo>
                <a:cubicBezTo>
                  <a:pt x="41284" y="340901"/>
                  <a:pt x="41284" y="340901"/>
                  <a:pt x="231211" y="1151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81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540542" y="1"/>
            <a:ext cx="7474329" cy="4243885"/>
          </a:xfrm>
          <a:custGeom>
            <a:avLst/>
            <a:gdLst>
              <a:gd name="connsiteX0" fmla="*/ 509640 w 7474329"/>
              <a:gd name="connsiteY0" fmla="*/ 0 h 4243885"/>
              <a:gd name="connsiteX1" fmla="*/ 6964692 w 7474329"/>
              <a:gd name="connsiteY1" fmla="*/ 0 h 4243885"/>
              <a:gd name="connsiteX2" fmla="*/ 6995053 w 7474329"/>
              <a:gd name="connsiteY2" fmla="*/ 52655 h 4243885"/>
              <a:gd name="connsiteX3" fmla="*/ 7435746 w 7474329"/>
              <a:gd name="connsiteY3" fmla="*/ 816940 h 4243885"/>
              <a:gd name="connsiteX4" fmla="*/ 7435746 w 7474329"/>
              <a:gd name="connsiteY4" fmla="*/ 1111415 h 4243885"/>
              <a:gd name="connsiteX5" fmla="*/ 5712314 w 7474329"/>
              <a:gd name="connsiteY5" fmla="*/ 4096648 h 4243885"/>
              <a:gd name="connsiteX6" fmla="*/ 5458760 w 7474329"/>
              <a:gd name="connsiteY6" fmla="*/ 4243885 h 4243885"/>
              <a:gd name="connsiteX7" fmla="*/ 2015571 w 7474329"/>
              <a:gd name="connsiteY7" fmla="*/ 4243885 h 4243885"/>
              <a:gd name="connsiteX8" fmla="*/ 1762017 w 7474329"/>
              <a:gd name="connsiteY8" fmla="*/ 4096648 h 4243885"/>
              <a:gd name="connsiteX9" fmla="*/ 38585 w 7474329"/>
              <a:gd name="connsiteY9" fmla="*/ 1111415 h 4243885"/>
              <a:gd name="connsiteX10" fmla="*/ 38585 w 7474329"/>
              <a:gd name="connsiteY10" fmla="*/ 816940 h 4243885"/>
              <a:gd name="connsiteX11" fmla="*/ 459345 w 7474329"/>
              <a:gd name="connsiteY11" fmla="*/ 87225 h 424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474329" h="4243885">
                <a:moveTo>
                  <a:pt x="509640" y="0"/>
                </a:moveTo>
                <a:lnTo>
                  <a:pt x="6964692" y="0"/>
                </a:lnTo>
                <a:lnTo>
                  <a:pt x="6995053" y="52655"/>
                </a:lnTo>
                <a:cubicBezTo>
                  <a:pt x="7127750" y="282789"/>
                  <a:pt x="7274174" y="536730"/>
                  <a:pt x="7435746" y="816940"/>
                </a:cubicBezTo>
                <a:cubicBezTo>
                  <a:pt x="7487191" y="905283"/>
                  <a:pt x="7487191" y="1019392"/>
                  <a:pt x="7435746" y="1111415"/>
                </a:cubicBezTo>
                <a:cubicBezTo>
                  <a:pt x="7435746" y="1111415"/>
                  <a:pt x="7435746" y="1111415"/>
                  <a:pt x="5712314" y="4096648"/>
                </a:cubicBezTo>
                <a:cubicBezTo>
                  <a:pt x="5660868" y="4188671"/>
                  <a:pt x="5565326" y="4243885"/>
                  <a:pt x="5458760" y="4243885"/>
                </a:cubicBezTo>
                <a:cubicBezTo>
                  <a:pt x="5458760" y="4243885"/>
                  <a:pt x="5458760" y="4243885"/>
                  <a:pt x="2015571" y="4243885"/>
                </a:cubicBezTo>
                <a:cubicBezTo>
                  <a:pt x="1909005" y="4243885"/>
                  <a:pt x="1813463" y="4188671"/>
                  <a:pt x="1762017" y="4096648"/>
                </a:cubicBezTo>
                <a:cubicBezTo>
                  <a:pt x="1762017" y="4096648"/>
                  <a:pt x="1762017" y="4096648"/>
                  <a:pt x="38585" y="1111415"/>
                </a:cubicBezTo>
                <a:cubicBezTo>
                  <a:pt x="-12861" y="1019392"/>
                  <a:pt x="-12861" y="905283"/>
                  <a:pt x="38585" y="816940"/>
                </a:cubicBezTo>
                <a:cubicBezTo>
                  <a:pt x="38585" y="816940"/>
                  <a:pt x="38585" y="816940"/>
                  <a:pt x="459345" y="8722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503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BDE6B-0E72-4326-98C1-7BE3405F85B0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09348-C8C2-4E06-98BD-221993FA7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3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4" r:id="rId3"/>
    <p:sldLayoutId id="2147483652" r:id="rId4"/>
    <p:sldLayoutId id="2147483655" r:id="rId5"/>
    <p:sldLayoutId id="2147483656" r:id="rId6"/>
    <p:sldLayoutId id="2147483650" r:id="rId7"/>
    <p:sldLayoutId id="2147483666" r:id="rId8"/>
    <p:sldLayoutId id="2147483657" r:id="rId9"/>
    <p:sldLayoutId id="2147483658" r:id="rId10"/>
    <p:sldLayoutId id="2147483659" r:id="rId11"/>
    <p:sldLayoutId id="2147483653" r:id="rId12"/>
    <p:sldLayoutId id="2147483662" r:id="rId13"/>
    <p:sldLayoutId id="2147483664" r:id="rId14"/>
    <p:sldLayoutId id="2147483665" r:id="rId15"/>
    <p:sldLayoutId id="2147483667" r:id="rId16"/>
    <p:sldLayoutId id="2147483668" r:id="rId17"/>
    <p:sldLayoutId id="2147483670" r:id="rId18"/>
    <p:sldLayoutId id="2147483669" r:id="rId19"/>
    <p:sldLayoutId id="2147483660" r:id="rId20"/>
    <p:sldLayoutId id="2147483661" r:id="rId21"/>
    <p:sldLayoutId id="2147483663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tif"/><Relationship Id="rId5" Type="http://schemas.openxmlformats.org/officeDocument/2006/relationships/image" Target="../media/image12.tif"/><Relationship Id="rId4" Type="http://schemas.openxmlformats.org/officeDocument/2006/relationships/image" Target="../media/image11.t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ymbol zastępczy obrazu 5">
            <a:extLst>
              <a:ext uri="{FF2B5EF4-FFF2-40B4-BE49-F238E27FC236}">
                <a16:creationId xmlns:a16="http://schemas.microsoft.com/office/drawing/2014/main" id="{58A35031-5A0D-2689-6B92-4F0B3033E9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7" r="14697"/>
          <a:stretch/>
        </p:blipFill>
        <p:spPr>
          <a:solidFill>
            <a:schemeClr val="bg1">
              <a:lumMod val="95000"/>
            </a:schemeClr>
          </a:solidFill>
        </p:spPr>
      </p:pic>
      <p:sp>
        <p:nvSpPr>
          <p:cNvPr id="17" name="TextBox 16"/>
          <p:cNvSpPr txBox="1"/>
          <p:nvPr/>
        </p:nvSpPr>
        <p:spPr>
          <a:xfrm>
            <a:off x="6632166" y="2614754"/>
            <a:ext cx="53944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7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50" charset="0"/>
              </a:rPr>
              <a:t>I’m</a:t>
            </a:r>
            <a:r>
              <a:rPr lang="pl-PL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50" charset="0"/>
              </a:rPr>
              <a:t> football</a:t>
            </a:r>
          </a:p>
          <a:p>
            <a:r>
              <a:rPr lang="pl-PL" sz="7200" dirty="0">
                <a:solidFill>
                  <a:schemeClr val="accent2">
                    <a:lumMod val="75000"/>
                  </a:schemeClr>
                </a:solidFill>
                <a:latin typeface="Montserrat" panose="00000500000000000000" pitchFamily="50" charset="0"/>
              </a:rPr>
              <a:t>Coach</a:t>
            </a:r>
            <a:endParaRPr lang="en-US" sz="7200" dirty="0">
              <a:solidFill>
                <a:schemeClr val="accent2">
                  <a:lumMod val="75000"/>
                </a:schemeClr>
              </a:solidFill>
              <a:latin typeface="Montserrat" panose="00000500000000000000" pitchFamily="50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713927" y="5053366"/>
            <a:ext cx="3291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  <a:latin typeface="Montserrat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Automatically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  <a:latin typeface="Montserrat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 data </a:t>
            </a:r>
            <a:br>
              <a:rPr lang="pl-PL" sz="2400" dirty="0">
                <a:solidFill>
                  <a:schemeClr val="accent2">
                    <a:lumMod val="75000"/>
                  </a:schemeClr>
                </a:solidFill>
                <a:latin typeface="Montserrat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  <a:latin typeface="Montserrat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analysis</a:t>
            </a:r>
            <a:endParaRPr lang="en-US" sz="2400" dirty="0">
              <a:solidFill>
                <a:schemeClr val="accent2">
                  <a:lumMod val="75000"/>
                </a:schemeClr>
              </a:solidFill>
              <a:latin typeface="Montserrat" panose="00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8641337" y="96982"/>
            <a:ext cx="3236685" cy="372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pl-PL" sz="14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www.iamfootballcoach.in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811572" y="4885963"/>
            <a:ext cx="2277472" cy="666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/>
          <p:cNvSpPr>
            <a:spLocks/>
          </p:cNvSpPr>
          <p:nvPr/>
        </p:nvSpPr>
        <p:spPr bwMode="auto">
          <a:xfrm>
            <a:off x="1" y="4725988"/>
            <a:ext cx="3119076" cy="2132012"/>
          </a:xfrm>
          <a:custGeom>
            <a:avLst/>
            <a:gdLst>
              <a:gd name="connsiteX0" fmla="*/ 352177 w 3119076"/>
              <a:gd name="connsiteY0" fmla="*/ 0 h 2132012"/>
              <a:gd name="connsiteX1" fmla="*/ 784505 w 3119076"/>
              <a:gd name="connsiteY1" fmla="*/ 750124 h 2132012"/>
              <a:gd name="connsiteX2" fmla="*/ 961554 w 3119076"/>
              <a:gd name="connsiteY2" fmla="*/ 853163 h 2132012"/>
              <a:gd name="connsiteX3" fmla="*/ 2756745 w 3119076"/>
              <a:gd name="connsiteY3" fmla="*/ 853163 h 2132012"/>
              <a:gd name="connsiteX4" fmla="*/ 3106724 w 3119076"/>
              <a:gd name="connsiteY4" fmla="*/ 1463153 h 2132012"/>
              <a:gd name="connsiteX5" fmla="*/ 3106724 w 3119076"/>
              <a:gd name="connsiteY5" fmla="*/ 1545584 h 2132012"/>
              <a:gd name="connsiteX6" fmla="*/ 2825753 w 3119076"/>
              <a:gd name="connsiteY6" fmla="*/ 2031752 h 2132012"/>
              <a:gd name="connsiteX7" fmla="*/ 2767810 w 3119076"/>
              <a:gd name="connsiteY7" fmla="*/ 2132012 h 2132012"/>
              <a:gd name="connsiteX8" fmla="*/ 0 w 3119076"/>
              <a:gd name="connsiteY8" fmla="*/ 2132012 h 2132012"/>
              <a:gd name="connsiteX9" fmla="*/ 0 w 3119076"/>
              <a:gd name="connsiteY9" fmla="*/ 610482 h 2132012"/>
              <a:gd name="connsiteX10" fmla="*/ 15121 w 3119076"/>
              <a:gd name="connsiteY10" fmla="*/ 584270 h 2132012"/>
              <a:gd name="connsiteX11" fmla="*/ 352177 w 3119076"/>
              <a:gd name="connsiteY11" fmla="*/ 0 h 2132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19076" h="2132012">
                <a:moveTo>
                  <a:pt x="352177" y="0"/>
                </a:moveTo>
                <a:cubicBezTo>
                  <a:pt x="352177" y="0"/>
                  <a:pt x="352177" y="0"/>
                  <a:pt x="784505" y="750124"/>
                </a:cubicBezTo>
                <a:cubicBezTo>
                  <a:pt x="821562" y="816069"/>
                  <a:pt x="887441" y="853163"/>
                  <a:pt x="961554" y="853163"/>
                </a:cubicBezTo>
                <a:cubicBezTo>
                  <a:pt x="961554" y="853163"/>
                  <a:pt x="961554" y="853163"/>
                  <a:pt x="2756745" y="853163"/>
                </a:cubicBezTo>
                <a:lnTo>
                  <a:pt x="3106724" y="1463153"/>
                </a:lnTo>
                <a:cubicBezTo>
                  <a:pt x="3123194" y="1487882"/>
                  <a:pt x="3123194" y="1516733"/>
                  <a:pt x="3106724" y="1545584"/>
                </a:cubicBezTo>
                <a:cubicBezTo>
                  <a:pt x="3106724" y="1545584"/>
                  <a:pt x="3106724" y="1545584"/>
                  <a:pt x="2825753" y="2031752"/>
                </a:cubicBezTo>
                <a:lnTo>
                  <a:pt x="2767810" y="2132012"/>
                </a:lnTo>
                <a:lnTo>
                  <a:pt x="0" y="2132012"/>
                </a:lnTo>
                <a:lnTo>
                  <a:pt x="0" y="610482"/>
                </a:lnTo>
                <a:lnTo>
                  <a:pt x="15121" y="584270"/>
                </a:lnTo>
                <a:cubicBezTo>
                  <a:pt x="109013" y="421514"/>
                  <a:pt x="220291" y="228618"/>
                  <a:pt x="352177" y="0"/>
                </a:cubicBezTo>
                <a:close/>
              </a:path>
            </a:pathLst>
          </a:custGeom>
          <a:solidFill>
            <a:schemeClr val="accent2">
              <a:alpha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0" name="Freeform 5"/>
          <p:cNvSpPr>
            <a:spLocks noChangeAspect="1"/>
          </p:cNvSpPr>
          <p:nvPr/>
        </p:nvSpPr>
        <p:spPr bwMode="auto">
          <a:xfrm>
            <a:off x="3644126" y="4015199"/>
            <a:ext cx="2900322" cy="2538000"/>
          </a:xfrm>
          <a:custGeom>
            <a:avLst/>
            <a:gdLst>
              <a:gd name="T0" fmla="*/ 1489 w 2041"/>
              <a:gd name="T1" fmla="*/ 0 h 1783"/>
              <a:gd name="T2" fmla="*/ 552 w 2041"/>
              <a:gd name="T3" fmla="*/ 0 h 1783"/>
              <a:gd name="T4" fmla="*/ 483 w 2041"/>
              <a:gd name="T5" fmla="*/ 40 h 1783"/>
              <a:gd name="T6" fmla="*/ 14 w 2041"/>
              <a:gd name="T7" fmla="*/ 852 h 1783"/>
              <a:gd name="T8" fmla="*/ 14 w 2041"/>
              <a:gd name="T9" fmla="*/ 932 h 1783"/>
              <a:gd name="T10" fmla="*/ 483 w 2041"/>
              <a:gd name="T11" fmla="*/ 1743 h 1783"/>
              <a:gd name="T12" fmla="*/ 552 w 2041"/>
              <a:gd name="T13" fmla="*/ 1783 h 1783"/>
              <a:gd name="T14" fmla="*/ 1489 w 2041"/>
              <a:gd name="T15" fmla="*/ 1783 h 1783"/>
              <a:gd name="T16" fmla="*/ 1558 w 2041"/>
              <a:gd name="T17" fmla="*/ 1743 h 1783"/>
              <a:gd name="T18" fmla="*/ 2027 w 2041"/>
              <a:gd name="T19" fmla="*/ 932 h 1783"/>
              <a:gd name="T20" fmla="*/ 2027 w 2041"/>
              <a:gd name="T21" fmla="*/ 852 h 1783"/>
              <a:gd name="T22" fmla="*/ 1558 w 2041"/>
              <a:gd name="T23" fmla="*/ 40 h 1783"/>
              <a:gd name="T24" fmla="*/ 1489 w 2041"/>
              <a:gd name="T25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1" h="1783">
                <a:moveTo>
                  <a:pt x="1489" y="0"/>
                </a:moveTo>
                <a:cubicBezTo>
                  <a:pt x="552" y="0"/>
                  <a:pt x="552" y="0"/>
                  <a:pt x="552" y="0"/>
                </a:cubicBezTo>
                <a:cubicBezTo>
                  <a:pt x="523" y="0"/>
                  <a:pt x="497" y="15"/>
                  <a:pt x="483" y="40"/>
                </a:cubicBezTo>
                <a:cubicBezTo>
                  <a:pt x="14" y="852"/>
                  <a:pt x="14" y="852"/>
                  <a:pt x="14" y="852"/>
                </a:cubicBezTo>
                <a:cubicBezTo>
                  <a:pt x="0" y="876"/>
                  <a:pt x="0" y="907"/>
                  <a:pt x="14" y="932"/>
                </a:cubicBezTo>
                <a:cubicBezTo>
                  <a:pt x="483" y="1743"/>
                  <a:pt x="483" y="1743"/>
                  <a:pt x="483" y="1743"/>
                </a:cubicBezTo>
                <a:cubicBezTo>
                  <a:pt x="497" y="1768"/>
                  <a:pt x="523" y="1783"/>
                  <a:pt x="552" y="1783"/>
                </a:cubicBezTo>
                <a:cubicBezTo>
                  <a:pt x="1489" y="1783"/>
                  <a:pt x="1489" y="1783"/>
                  <a:pt x="1489" y="1783"/>
                </a:cubicBezTo>
                <a:cubicBezTo>
                  <a:pt x="1518" y="1783"/>
                  <a:pt x="1544" y="1768"/>
                  <a:pt x="1558" y="1743"/>
                </a:cubicBezTo>
                <a:cubicBezTo>
                  <a:pt x="2027" y="932"/>
                  <a:pt x="2027" y="932"/>
                  <a:pt x="2027" y="932"/>
                </a:cubicBezTo>
                <a:cubicBezTo>
                  <a:pt x="2041" y="907"/>
                  <a:pt x="2041" y="876"/>
                  <a:pt x="2027" y="852"/>
                </a:cubicBezTo>
                <a:cubicBezTo>
                  <a:pt x="1558" y="40"/>
                  <a:pt x="1558" y="40"/>
                  <a:pt x="1558" y="40"/>
                </a:cubicBezTo>
                <a:cubicBezTo>
                  <a:pt x="1544" y="15"/>
                  <a:pt x="1518" y="0"/>
                  <a:pt x="1489" y="0"/>
                </a:cubicBez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</a:ln>
          <a:effectLst>
            <a:outerShdw blurRad="127000" sx="101000" sy="101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5"/>
          <p:cNvSpPr>
            <a:spLocks noChangeAspect="1"/>
          </p:cNvSpPr>
          <p:nvPr/>
        </p:nvSpPr>
        <p:spPr bwMode="auto">
          <a:xfrm>
            <a:off x="6674705" y="227230"/>
            <a:ext cx="741606" cy="648960"/>
          </a:xfrm>
          <a:custGeom>
            <a:avLst/>
            <a:gdLst>
              <a:gd name="T0" fmla="*/ 1489 w 2041"/>
              <a:gd name="T1" fmla="*/ 0 h 1783"/>
              <a:gd name="T2" fmla="*/ 552 w 2041"/>
              <a:gd name="T3" fmla="*/ 0 h 1783"/>
              <a:gd name="T4" fmla="*/ 483 w 2041"/>
              <a:gd name="T5" fmla="*/ 40 h 1783"/>
              <a:gd name="T6" fmla="*/ 14 w 2041"/>
              <a:gd name="T7" fmla="*/ 852 h 1783"/>
              <a:gd name="T8" fmla="*/ 14 w 2041"/>
              <a:gd name="T9" fmla="*/ 932 h 1783"/>
              <a:gd name="T10" fmla="*/ 483 w 2041"/>
              <a:gd name="T11" fmla="*/ 1743 h 1783"/>
              <a:gd name="T12" fmla="*/ 552 w 2041"/>
              <a:gd name="T13" fmla="*/ 1783 h 1783"/>
              <a:gd name="T14" fmla="*/ 1489 w 2041"/>
              <a:gd name="T15" fmla="*/ 1783 h 1783"/>
              <a:gd name="T16" fmla="*/ 1558 w 2041"/>
              <a:gd name="T17" fmla="*/ 1743 h 1783"/>
              <a:gd name="T18" fmla="*/ 2027 w 2041"/>
              <a:gd name="T19" fmla="*/ 932 h 1783"/>
              <a:gd name="T20" fmla="*/ 2027 w 2041"/>
              <a:gd name="T21" fmla="*/ 852 h 1783"/>
              <a:gd name="T22" fmla="*/ 1558 w 2041"/>
              <a:gd name="T23" fmla="*/ 40 h 1783"/>
              <a:gd name="T24" fmla="*/ 1489 w 2041"/>
              <a:gd name="T25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1" h="1783">
                <a:moveTo>
                  <a:pt x="1489" y="0"/>
                </a:moveTo>
                <a:cubicBezTo>
                  <a:pt x="552" y="0"/>
                  <a:pt x="552" y="0"/>
                  <a:pt x="552" y="0"/>
                </a:cubicBezTo>
                <a:cubicBezTo>
                  <a:pt x="523" y="0"/>
                  <a:pt x="497" y="15"/>
                  <a:pt x="483" y="40"/>
                </a:cubicBezTo>
                <a:cubicBezTo>
                  <a:pt x="14" y="852"/>
                  <a:pt x="14" y="852"/>
                  <a:pt x="14" y="852"/>
                </a:cubicBezTo>
                <a:cubicBezTo>
                  <a:pt x="0" y="876"/>
                  <a:pt x="0" y="907"/>
                  <a:pt x="14" y="932"/>
                </a:cubicBezTo>
                <a:cubicBezTo>
                  <a:pt x="483" y="1743"/>
                  <a:pt x="483" y="1743"/>
                  <a:pt x="483" y="1743"/>
                </a:cubicBezTo>
                <a:cubicBezTo>
                  <a:pt x="497" y="1768"/>
                  <a:pt x="523" y="1783"/>
                  <a:pt x="552" y="1783"/>
                </a:cubicBezTo>
                <a:cubicBezTo>
                  <a:pt x="1489" y="1783"/>
                  <a:pt x="1489" y="1783"/>
                  <a:pt x="1489" y="1783"/>
                </a:cubicBezTo>
                <a:cubicBezTo>
                  <a:pt x="1518" y="1783"/>
                  <a:pt x="1544" y="1768"/>
                  <a:pt x="1558" y="1743"/>
                </a:cubicBezTo>
                <a:cubicBezTo>
                  <a:pt x="2027" y="932"/>
                  <a:pt x="2027" y="932"/>
                  <a:pt x="2027" y="932"/>
                </a:cubicBezTo>
                <a:cubicBezTo>
                  <a:pt x="2041" y="907"/>
                  <a:pt x="2041" y="876"/>
                  <a:pt x="2027" y="852"/>
                </a:cubicBezTo>
                <a:cubicBezTo>
                  <a:pt x="1558" y="40"/>
                  <a:pt x="1558" y="40"/>
                  <a:pt x="1558" y="40"/>
                </a:cubicBezTo>
                <a:cubicBezTo>
                  <a:pt x="1544" y="15"/>
                  <a:pt x="1518" y="0"/>
                  <a:pt x="1489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BE0F19D0-3FF6-61B1-E696-5008B8E59B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37" y="5180116"/>
            <a:ext cx="1471685" cy="137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67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ymbol zastępczy obrazu 3" descr="Obraz zawierający tekst&#10;&#10;Opis wygenerowany automatycznie">
            <a:extLst>
              <a:ext uri="{FF2B5EF4-FFF2-40B4-BE49-F238E27FC236}">
                <a16:creationId xmlns:a16="http://schemas.microsoft.com/office/drawing/2014/main" id="{C39D5014-C040-FABD-87DE-BEB1AEC73BF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6" r="10566"/>
          <a:stretch>
            <a:fillRect/>
          </a:stretch>
        </p:blipFill>
        <p:spPr>
          <a:xfrm>
            <a:off x="736869" y="1504950"/>
            <a:ext cx="4382370" cy="3848100"/>
          </a:xfrm>
          <a:solidFill>
            <a:schemeClr val="bg1">
              <a:lumMod val="95000"/>
            </a:schemeClr>
          </a:solidFill>
        </p:spPr>
      </p:pic>
      <p:sp>
        <p:nvSpPr>
          <p:cNvPr id="19" name="Freeform 18"/>
          <p:cNvSpPr>
            <a:spLocks noChangeAspect="1"/>
          </p:cNvSpPr>
          <p:nvPr/>
        </p:nvSpPr>
        <p:spPr bwMode="auto">
          <a:xfrm>
            <a:off x="1107703" y="1836057"/>
            <a:ext cx="3640702" cy="3185886"/>
          </a:xfrm>
          <a:custGeom>
            <a:avLst/>
            <a:gdLst>
              <a:gd name="T0" fmla="*/ 1489 w 2041"/>
              <a:gd name="T1" fmla="*/ 0 h 1783"/>
              <a:gd name="T2" fmla="*/ 552 w 2041"/>
              <a:gd name="T3" fmla="*/ 0 h 1783"/>
              <a:gd name="T4" fmla="*/ 483 w 2041"/>
              <a:gd name="T5" fmla="*/ 40 h 1783"/>
              <a:gd name="T6" fmla="*/ 14 w 2041"/>
              <a:gd name="T7" fmla="*/ 852 h 1783"/>
              <a:gd name="T8" fmla="*/ 14 w 2041"/>
              <a:gd name="T9" fmla="*/ 932 h 1783"/>
              <a:gd name="T10" fmla="*/ 483 w 2041"/>
              <a:gd name="T11" fmla="*/ 1743 h 1783"/>
              <a:gd name="T12" fmla="*/ 552 w 2041"/>
              <a:gd name="T13" fmla="*/ 1783 h 1783"/>
              <a:gd name="T14" fmla="*/ 1489 w 2041"/>
              <a:gd name="T15" fmla="*/ 1783 h 1783"/>
              <a:gd name="T16" fmla="*/ 1558 w 2041"/>
              <a:gd name="T17" fmla="*/ 1743 h 1783"/>
              <a:gd name="T18" fmla="*/ 2027 w 2041"/>
              <a:gd name="T19" fmla="*/ 932 h 1783"/>
              <a:gd name="T20" fmla="*/ 2027 w 2041"/>
              <a:gd name="T21" fmla="*/ 852 h 1783"/>
              <a:gd name="T22" fmla="*/ 1558 w 2041"/>
              <a:gd name="T23" fmla="*/ 40 h 1783"/>
              <a:gd name="T24" fmla="*/ 1489 w 2041"/>
              <a:gd name="T25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1" h="1783">
                <a:moveTo>
                  <a:pt x="1489" y="0"/>
                </a:moveTo>
                <a:cubicBezTo>
                  <a:pt x="552" y="0"/>
                  <a:pt x="552" y="0"/>
                  <a:pt x="552" y="0"/>
                </a:cubicBezTo>
                <a:cubicBezTo>
                  <a:pt x="523" y="0"/>
                  <a:pt x="497" y="15"/>
                  <a:pt x="483" y="40"/>
                </a:cubicBezTo>
                <a:cubicBezTo>
                  <a:pt x="14" y="852"/>
                  <a:pt x="14" y="852"/>
                  <a:pt x="14" y="852"/>
                </a:cubicBezTo>
                <a:cubicBezTo>
                  <a:pt x="0" y="876"/>
                  <a:pt x="0" y="907"/>
                  <a:pt x="14" y="932"/>
                </a:cubicBezTo>
                <a:cubicBezTo>
                  <a:pt x="483" y="1743"/>
                  <a:pt x="483" y="1743"/>
                  <a:pt x="483" y="1743"/>
                </a:cubicBezTo>
                <a:cubicBezTo>
                  <a:pt x="497" y="1768"/>
                  <a:pt x="523" y="1783"/>
                  <a:pt x="552" y="1783"/>
                </a:cubicBezTo>
                <a:cubicBezTo>
                  <a:pt x="1489" y="1783"/>
                  <a:pt x="1489" y="1783"/>
                  <a:pt x="1489" y="1783"/>
                </a:cubicBezTo>
                <a:cubicBezTo>
                  <a:pt x="1518" y="1783"/>
                  <a:pt x="1544" y="1768"/>
                  <a:pt x="1558" y="1743"/>
                </a:cubicBezTo>
                <a:cubicBezTo>
                  <a:pt x="2027" y="932"/>
                  <a:pt x="2027" y="932"/>
                  <a:pt x="2027" y="932"/>
                </a:cubicBezTo>
                <a:cubicBezTo>
                  <a:pt x="2041" y="907"/>
                  <a:pt x="2041" y="876"/>
                  <a:pt x="2027" y="852"/>
                </a:cubicBezTo>
                <a:cubicBezTo>
                  <a:pt x="1558" y="40"/>
                  <a:pt x="1558" y="40"/>
                  <a:pt x="1558" y="40"/>
                </a:cubicBezTo>
                <a:cubicBezTo>
                  <a:pt x="1544" y="15"/>
                  <a:pt x="1518" y="0"/>
                  <a:pt x="1489" y="0"/>
                </a:cubicBezTo>
                <a:close/>
              </a:path>
            </a:pathLst>
          </a:custGeom>
          <a:noFill/>
          <a:ln w="3810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5"/>
          <p:cNvSpPr>
            <a:spLocks noChangeAspect="1"/>
          </p:cNvSpPr>
          <p:nvPr/>
        </p:nvSpPr>
        <p:spPr bwMode="auto">
          <a:xfrm>
            <a:off x="787384" y="4791175"/>
            <a:ext cx="741606" cy="648960"/>
          </a:xfrm>
          <a:custGeom>
            <a:avLst/>
            <a:gdLst>
              <a:gd name="T0" fmla="*/ 1489 w 2041"/>
              <a:gd name="T1" fmla="*/ 0 h 1783"/>
              <a:gd name="T2" fmla="*/ 552 w 2041"/>
              <a:gd name="T3" fmla="*/ 0 h 1783"/>
              <a:gd name="T4" fmla="*/ 483 w 2041"/>
              <a:gd name="T5" fmla="*/ 40 h 1783"/>
              <a:gd name="T6" fmla="*/ 14 w 2041"/>
              <a:gd name="T7" fmla="*/ 852 h 1783"/>
              <a:gd name="T8" fmla="*/ 14 w 2041"/>
              <a:gd name="T9" fmla="*/ 932 h 1783"/>
              <a:gd name="T10" fmla="*/ 483 w 2041"/>
              <a:gd name="T11" fmla="*/ 1743 h 1783"/>
              <a:gd name="T12" fmla="*/ 552 w 2041"/>
              <a:gd name="T13" fmla="*/ 1783 h 1783"/>
              <a:gd name="T14" fmla="*/ 1489 w 2041"/>
              <a:gd name="T15" fmla="*/ 1783 h 1783"/>
              <a:gd name="T16" fmla="*/ 1558 w 2041"/>
              <a:gd name="T17" fmla="*/ 1743 h 1783"/>
              <a:gd name="T18" fmla="*/ 2027 w 2041"/>
              <a:gd name="T19" fmla="*/ 932 h 1783"/>
              <a:gd name="T20" fmla="*/ 2027 w 2041"/>
              <a:gd name="T21" fmla="*/ 852 h 1783"/>
              <a:gd name="T22" fmla="*/ 1558 w 2041"/>
              <a:gd name="T23" fmla="*/ 40 h 1783"/>
              <a:gd name="T24" fmla="*/ 1489 w 2041"/>
              <a:gd name="T25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1" h="1783">
                <a:moveTo>
                  <a:pt x="1489" y="0"/>
                </a:moveTo>
                <a:cubicBezTo>
                  <a:pt x="552" y="0"/>
                  <a:pt x="552" y="0"/>
                  <a:pt x="552" y="0"/>
                </a:cubicBezTo>
                <a:cubicBezTo>
                  <a:pt x="523" y="0"/>
                  <a:pt x="497" y="15"/>
                  <a:pt x="483" y="40"/>
                </a:cubicBezTo>
                <a:cubicBezTo>
                  <a:pt x="14" y="852"/>
                  <a:pt x="14" y="852"/>
                  <a:pt x="14" y="852"/>
                </a:cubicBezTo>
                <a:cubicBezTo>
                  <a:pt x="0" y="876"/>
                  <a:pt x="0" y="907"/>
                  <a:pt x="14" y="932"/>
                </a:cubicBezTo>
                <a:cubicBezTo>
                  <a:pt x="483" y="1743"/>
                  <a:pt x="483" y="1743"/>
                  <a:pt x="483" y="1743"/>
                </a:cubicBezTo>
                <a:cubicBezTo>
                  <a:pt x="497" y="1768"/>
                  <a:pt x="523" y="1783"/>
                  <a:pt x="552" y="1783"/>
                </a:cubicBezTo>
                <a:cubicBezTo>
                  <a:pt x="1489" y="1783"/>
                  <a:pt x="1489" y="1783"/>
                  <a:pt x="1489" y="1783"/>
                </a:cubicBezTo>
                <a:cubicBezTo>
                  <a:pt x="1518" y="1783"/>
                  <a:pt x="1544" y="1768"/>
                  <a:pt x="1558" y="1743"/>
                </a:cubicBezTo>
                <a:cubicBezTo>
                  <a:pt x="2027" y="932"/>
                  <a:pt x="2027" y="932"/>
                  <a:pt x="2027" y="932"/>
                </a:cubicBezTo>
                <a:cubicBezTo>
                  <a:pt x="2041" y="907"/>
                  <a:pt x="2041" y="876"/>
                  <a:pt x="2027" y="852"/>
                </a:cubicBezTo>
                <a:cubicBezTo>
                  <a:pt x="1558" y="40"/>
                  <a:pt x="1558" y="40"/>
                  <a:pt x="1558" y="40"/>
                </a:cubicBezTo>
                <a:cubicBezTo>
                  <a:pt x="1544" y="15"/>
                  <a:pt x="1518" y="0"/>
                  <a:pt x="14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5"/>
          <p:cNvSpPr>
            <a:spLocks noChangeAspect="1"/>
          </p:cNvSpPr>
          <p:nvPr/>
        </p:nvSpPr>
        <p:spPr bwMode="auto">
          <a:xfrm>
            <a:off x="3006560" y="947128"/>
            <a:ext cx="2240066" cy="1960226"/>
          </a:xfrm>
          <a:custGeom>
            <a:avLst/>
            <a:gdLst>
              <a:gd name="T0" fmla="*/ 1489 w 2041"/>
              <a:gd name="T1" fmla="*/ 0 h 1783"/>
              <a:gd name="T2" fmla="*/ 552 w 2041"/>
              <a:gd name="T3" fmla="*/ 0 h 1783"/>
              <a:gd name="T4" fmla="*/ 483 w 2041"/>
              <a:gd name="T5" fmla="*/ 40 h 1783"/>
              <a:gd name="T6" fmla="*/ 14 w 2041"/>
              <a:gd name="T7" fmla="*/ 852 h 1783"/>
              <a:gd name="T8" fmla="*/ 14 w 2041"/>
              <a:gd name="T9" fmla="*/ 932 h 1783"/>
              <a:gd name="T10" fmla="*/ 483 w 2041"/>
              <a:gd name="T11" fmla="*/ 1743 h 1783"/>
              <a:gd name="T12" fmla="*/ 552 w 2041"/>
              <a:gd name="T13" fmla="*/ 1783 h 1783"/>
              <a:gd name="T14" fmla="*/ 1489 w 2041"/>
              <a:gd name="T15" fmla="*/ 1783 h 1783"/>
              <a:gd name="T16" fmla="*/ 1558 w 2041"/>
              <a:gd name="T17" fmla="*/ 1743 h 1783"/>
              <a:gd name="T18" fmla="*/ 2027 w 2041"/>
              <a:gd name="T19" fmla="*/ 932 h 1783"/>
              <a:gd name="T20" fmla="*/ 2027 w 2041"/>
              <a:gd name="T21" fmla="*/ 852 h 1783"/>
              <a:gd name="T22" fmla="*/ 1558 w 2041"/>
              <a:gd name="T23" fmla="*/ 40 h 1783"/>
              <a:gd name="T24" fmla="*/ 1489 w 2041"/>
              <a:gd name="T25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1" h="1783">
                <a:moveTo>
                  <a:pt x="1489" y="0"/>
                </a:moveTo>
                <a:cubicBezTo>
                  <a:pt x="552" y="0"/>
                  <a:pt x="552" y="0"/>
                  <a:pt x="552" y="0"/>
                </a:cubicBezTo>
                <a:cubicBezTo>
                  <a:pt x="523" y="0"/>
                  <a:pt x="497" y="15"/>
                  <a:pt x="483" y="40"/>
                </a:cubicBezTo>
                <a:cubicBezTo>
                  <a:pt x="14" y="852"/>
                  <a:pt x="14" y="852"/>
                  <a:pt x="14" y="852"/>
                </a:cubicBezTo>
                <a:cubicBezTo>
                  <a:pt x="0" y="876"/>
                  <a:pt x="0" y="907"/>
                  <a:pt x="14" y="932"/>
                </a:cubicBezTo>
                <a:cubicBezTo>
                  <a:pt x="483" y="1743"/>
                  <a:pt x="483" y="1743"/>
                  <a:pt x="483" y="1743"/>
                </a:cubicBezTo>
                <a:cubicBezTo>
                  <a:pt x="497" y="1768"/>
                  <a:pt x="523" y="1783"/>
                  <a:pt x="552" y="1783"/>
                </a:cubicBezTo>
                <a:cubicBezTo>
                  <a:pt x="1489" y="1783"/>
                  <a:pt x="1489" y="1783"/>
                  <a:pt x="1489" y="1783"/>
                </a:cubicBezTo>
                <a:cubicBezTo>
                  <a:pt x="1518" y="1783"/>
                  <a:pt x="1544" y="1768"/>
                  <a:pt x="1558" y="1743"/>
                </a:cubicBezTo>
                <a:cubicBezTo>
                  <a:pt x="2027" y="932"/>
                  <a:pt x="2027" y="932"/>
                  <a:pt x="2027" y="932"/>
                </a:cubicBezTo>
                <a:cubicBezTo>
                  <a:pt x="2041" y="907"/>
                  <a:pt x="2041" y="876"/>
                  <a:pt x="2027" y="852"/>
                </a:cubicBezTo>
                <a:cubicBezTo>
                  <a:pt x="1558" y="40"/>
                  <a:pt x="1558" y="40"/>
                  <a:pt x="1558" y="40"/>
                </a:cubicBezTo>
                <a:cubicBezTo>
                  <a:pt x="1544" y="15"/>
                  <a:pt x="1518" y="0"/>
                  <a:pt x="1489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>
            <a:noFill/>
          </a:ln>
          <a:effectLst>
            <a:outerShdw blurRad="127000" sx="101000" sy="101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Obrazek" descr="Obrazek">
            <a:extLst>
              <a:ext uri="{FF2B5EF4-FFF2-40B4-BE49-F238E27FC236}">
                <a16:creationId xmlns:a16="http://schemas.microsoft.com/office/drawing/2014/main" id="{F208060A-4521-3CF9-AB66-E2A543E01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999" y="1836057"/>
            <a:ext cx="567632" cy="568273"/>
          </a:xfrm>
          <a:prstGeom prst="rect">
            <a:avLst/>
          </a:prstGeom>
          <a:ln w="12700">
            <a:solidFill>
              <a:srgbClr val="30ADA5"/>
            </a:solidFill>
            <a:miter lim="400000"/>
          </a:ln>
        </p:spPr>
      </p:pic>
      <p:pic>
        <p:nvPicPr>
          <p:cNvPr id="16" name="Obrazek" descr="Obrazek">
            <a:extLst>
              <a:ext uri="{FF2B5EF4-FFF2-40B4-BE49-F238E27FC236}">
                <a16:creationId xmlns:a16="http://schemas.microsoft.com/office/drawing/2014/main" id="{0F383015-737A-B7DD-7AE9-380263FC4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4500" y="3143278"/>
            <a:ext cx="559190" cy="411975"/>
          </a:xfrm>
          <a:prstGeom prst="rect">
            <a:avLst/>
          </a:prstGeom>
          <a:ln w="12700">
            <a:solidFill>
              <a:srgbClr val="30ADA5"/>
            </a:solidFill>
            <a:miter lim="400000"/>
          </a:ln>
        </p:spPr>
      </p:pic>
      <p:pic>
        <p:nvPicPr>
          <p:cNvPr id="17" name="Obrazek" descr="Obrazek">
            <a:extLst>
              <a:ext uri="{FF2B5EF4-FFF2-40B4-BE49-F238E27FC236}">
                <a16:creationId xmlns:a16="http://schemas.microsoft.com/office/drawing/2014/main" id="{31CBEF68-C197-3F19-B5A0-C431F2C478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4500" y="4294201"/>
            <a:ext cx="559190" cy="552229"/>
          </a:xfrm>
          <a:prstGeom prst="rect">
            <a:avLst/>
          </a:prstGeom>
          <a:ln w="12700">
            <a:solidFill>
              <a:srgbClr val="30ADA5"/>
            </a:solidFill>
            <a:miter lim="400000"/>
          </a:ln>
        </p:spPr>
      </p:pic>
      <p:sp>
        <p:nvSpPr>
          <p:cNvPr id="18" name="pole tekstowe 17">
            <a:extLst>
              <a:ext uri="{FF2B5EF4-FFF2-40B4-BE49-F238E27FC236}">
                <a16:creationId xmlns:a16="http://schemas.microsoft.com/office/drawing/2014/main" id="{3DEA4F73-FE5A-5D24-C7E3-DFFB86DC56B2}"/>
              </a:ext>
            </a:extLst>
          </p:cNvPr>
          <p:cNvSpPr txBox="1"/>
          <p:nvPr/>
        </p:nvSpPr>
        <p:spPr>
          <a:xfrm>
            <a:off x="6711193" y="1836057"/>
            <a:ext cx="3766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All clubs and federations work with video</a:t>
            </a:r>
          </a:p>
          <a:p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80F79346-4B8C-DE3F-4920-E5AA82B1B5F3}"/>
              </a:ext>
            </a:extLst>
          </p:cNvPr>
          <p:cNvSpPr txBox="1"/>
          <p:nvPr/>
        </p:nvSpPr>
        <p:spPr>
          <a:xfrm>
            <a:off x="6711193" y="3065129"/>
            <a:ext cx="37666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In the amateur level, matches can be recording</a:t>
            </a:r>
          </a:p>
          <a:p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7" name="pole tekstowe 26">
            <a:extLst>
              <a:ext uri="{FF2B5EF4-FFF2-40B4-BE49-F238E27FC236}">
                <a16:creationId xmlns:a16="http://schemas.microsoft.com/office/drawing/2014/main" id="{03F92EAC-37C4-9DAC-C0DD-40F16CEDD5C9}"/>
              </a:ext>
            </a:extLst>
          </p:cNvPr>
          <p:cNvSpPr txBox="1"/>
          <p:nvPr/>
        </p:nvSpPr>
        <p:spPr>
          <a:xfrm>
            <a:off x="6711193" y="4294201"/>
            <a:ext cx="37666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From the video we can generate all needed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data</a:t>
            </a:r>
          </a:p>
          <a:p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102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ymbol zastępczy obrazu 9" descr="Obraz zawierający trawa, zewnętrzne, pole, zielony&#10;&#10;Opis wygenerowany automatycznie">
            <a:extLst>
              <a:ext uri="{FF2B5EF4-FFF2-40B4-BE49-F238E27FC236}">
                <a16:creationId xmlns:a16="http://schemas.microsoft.com/office/drawing/2014/main" id="{9BA804DF-7096-76F6-8C91-FFDAEC6D49F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35" r="12035"/>
          <a:stretch>
            <a:fillRect/>
          </a:stretch>
        </p:blipFill>
        <p:spPr>
          <a:solidFill>
            <a:schemeClr val="bg1">
              <a:lumMod val="95000"/>
            </a:schemeClr>
          </a:solidFill>
        </p:spPr>
      </p:pic>
      <p:sp>
        <p:nvSpPr>
          <p:cNvPr id="6" name="TextBox 5"/>
          <p:cNvSpPr txBox="1"/>
          <p:nvPr/>
        </p:nvSpPr>
        <p:spPr>
          <a:xfrm>
            <a:off x="814681" y="364171"/>
            <a:ext cx="56669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>
                <a:solidFill>
                  <a:schemeClr val="accent2">
                    <a:lumMod val="75000"/>
                  </a:schemeClr>
                </a:solidFill>
                <a:latin typeface="Montserrat Medium" panose="00000600000000000000" pitchFamily="50" charset="0"/>
              </a:rPr>
              <a:t>Data </a:t>
            </a:r>
            <a:r>
              <a:rPr lang="pl-PL" sz="4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menagement</a:t>
            </a:r>
            <a:endParaRPr lang="en-US" sz="4400" dirty="0">
              <a:solidFill>
                <a:schemeClr val="tx1">
                  <a:lumMod val="75000"/>
                  <a:lumOff val="25000"/>
                </a:schemeClr>
              </a:solidFill>
              <a:latin typeface="Montserrat Medium" panose="00000600000000000000" pitchFamily="50" charset="0"/>
            </a:endParaRPr>
          </a:p>
          <a:p>
            <a:r>
              <a:rPr lang="pl-PL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50" charset="0"/>
              </a:rPr>
              <a:t>solution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Montserrat Light" panose="00000400000000000000" pitchFamily="50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409" y="437157"/>
            <a:ext cx="1260000" cy="36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5" name="Freeform 5"/>
          <p:cNvSpPr>
            <a:spLocks noChangeAspect="1"/>
          </p:cNvSpPr>
          <p:nvPr/>
        </p:nvSpPr>
        <p:spPr bwMode="auto">
          <a:xfrm>
            <a:off x="7695918" y="1080261"/>
            <a:ext cx="1641256" cy="1436222"/>
          </a:xfrm>
          <a:custGeom>
            <a:avLst/>
            <a:gdLst>
              <a:gd name="T0" fmla="*/ 1489 w 2041"/>
              <a:gd name="T1" fmla="*/ 0 h 1783"/>
              <a:gd name="T2" fmla="*/ 552 w 2041"/>
              <a:gd name="T3" fmla="*/ 0 h 1783"/>
              <a:gd name="T4" fmla="*/ 483 w 2041"/>
              <a:gd name="T5" fmla="*/ 40 h 1783"/>
              <a:gd name="T6" fmla="*/ 14 w 2041"/>
              <a:gd name="T7" fmla="*/ 852 h 1783"/>
              <a:gd name="T8" fmla="*/ 14 w 2041"/>
              <a:gd name="T9" fmla="*/ 932 h 1783"/>
              <a:gd name="T10" fmla="*/ 483 w 2041"/>
              <a:gd name="T11" fmla="*/ 1743 h 1783"/>
              <a:gd name="T12" fmla="*/ 552 w 2041"/>
              <a:gd name="T13" fmla="*/ 1783 h 1783"/>
              <a:gd name="T14" fmla="*/ 1489 w 2041"/>
              <a:gd name="T15" fmla="*/ 1783 h 1783"/>
              <a:gd name="T16" fmla="*/ 1558 w 2041"/>
              <a:gd name="T17" fmla="*/ 1743 h 1783"/>
              <a:gd name="T18" fmla="*/ 2027 w 2041"/>
              <a:gd name="T19" fmla="*/ 932 h 1783"/>
              <a:gd name="T20" fmla="*/ 2027 w 2041"/>
              <a:gd name="T21" fmla="*/ 852 h 1783"/>
              <a:gd name="T22" fmla="*/ 1558 w 2041"/>
              <a:gd name="T23" fmla="*/ 40 h 1783"/>
              <a:gd name="T24" fmla="*/ 1489 w 2041"/>
              <a:gd name="T25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1" h="1783">
                <a:moveTo>
                  <a:pt x="1489" y="0"/>
                </a:moveTo>
                <a:cubicBezTo>
                  <a:pt x="552" y="0"/>
                  <a:pt x="552" y="0"/>
                  <a:pt x="552" y="0"/>
                </a:cubicBezTo>
                <a:cubicBezTo>
                  <a:pt x="523" y="0"/>
                  <a:pt x="497" y="15"/>
                  <a:pt x="483" y="40"/>
                </a:cubicBezTo>
                <a:cubicBezTo>
                  <a:pt x="14" y="852"/>
                  <a:pt x="14" y="852"/>
                  <a:pt x="14" y="852"/>
                </a:cubicBezTo>
                <a:cubicBezTo>
                  <a:pt x="0" y="876"/>
                  <a:pt x="0" y="907"/>
                  <a:pt x="14" y="932"/>
                </a:cubicBezTo>
                <a:cubicBezTo>
                  <a:pt x="483" y="1743"/>
                  <a:pt x="483" y="1743"/>
                  <a:pt x="483" y="1743"/>
                </a:cubicBezTo>
                <a:cubicBezTo>
                  <a:pt x="497" y="1768"/>
                  <a:pt x="523" y="1783"/>
                  <a:pt x="552" y="1783"/>
                </a:cubicBezTo>
                <a:cubicBezTo>
                  <a:pt x="1489" y="1783"/>
                  <a:pt x="1489" y="1783"/>
                  <a:pt x="1489" y="1783"/>
                </a:cubicBezTo>
                <a:cubicBezTo>
                  <a:pt x="1518" y="1783"/>
                  <a:pt x="1544" y="1768"/>
                  <a:pt x="1558" y="1743"/>
                </a:cubicBezTo>
                <a:cubicBezTo>
                  <a:pt x="2027" y="932"/>
                  <a:pt x="2027" y="932"/>
                  <a:pt x="2027" y="932"/>
                </a:cubicBezTo>
                <a:cubicBezTo>
                  <a:pt x="2041" y="907"/>
                  <a:pt x="2041" y="876"/>
                  <a:pt x="2027" y="852"/>
                </a:cubicBezTo>
                <a:cubicBezTo>
                  <a:pt x="1558" y="40"/>
                  <a:pt x="1558" y="40"/>
                  <a:pt x="1558" y="40"/>
                </a:cubicBezTo>
                <a:cubicBezTo>
                  <a:pt x="1544" y="15"/>
                  <a:pt x="1518" y="0"/>
                  <a:pt x="1489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>
            <a:noFill/>
          </a:ln>
          <a:effectLst>
            <a:outerShdw blurRad="127000" sx="101000" sy="101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34"/>
          <p:cNvSpPr>
            <a:spLocks/>
          </p:cNvSpPr>
          <p:nvPr/>
        </p:nvSpPr>
        <p:spPr bwMode="auto">
          <a:xfrm>
            <a:off x="9038634" y="3608682"/>
            <a:ext cx="164194" cy="88134"/>
          </a:xfrm>
          <a:custGeom>
            <a:avLst/>
            <a:gdLst>
              <a:gd name="T0" fmla="*/ 645 w 659"/>
              <a:gd name="T1" fmla="*/ 283 h 351"/>
              <a:gd name="T2" fmla="*/ 546 w 659"/>
              <a:gd name="T3" fmla="*/ 185 h 351"/>
              <a:gd name="T4" fmla="*/ 546 w 659"/>
              <a:gd name="T5" fmla="*/ 70 h 351"/>
              <a:gd name="T6" fmla="*/ 508 w 659"/>
              <a:gd name="T7" fmla="*/ 33 h 351"/>
              <a:gd name="T8" fmla="*/ 471 w 659"/>
              <a:gd name="T9" fmla="*/ 70 h 351"/>
              <a:gd name="T10" fmla="*/ 471 w 659"/>
              <a:gd name="T11" fmla="*/ 110 h 351"/>
              <a:gd name="T12" fmla="*/ 398 w 659"/>
              <a:gd name="T13" fmla="*/ 36 h 351"/>
              <a:gd name="T14" fmla="*/ 262 w 659"/>
              <a:gd name="T15" fmla="*/ 36 h 351"/>
              <a:gd name="T16" fmla="*/ 15 w 659"/>
              <a:gd name="T17" fmla="*/ 283 h 351"/>
              <a:gd name="T18" fmla="*/ 15 w 659"/>
              <a:gd name="T19" fmla="*/ 336 h 351"/>
              <a:gd name="T20" fmla="*/ 68 w 659"/>
              <a:gd name="T21" fmla="*/ 336 h 351"/>
              <a:gd name="T22" fmla="*/ 315 w 659"/>
              <a:gd name="T23" fmla="*/ 89 h 351"/>
              <a:gd name="T24" fmla="*/ 345 w 659"/>
              <a:gd name="T25" fmla="*/ 89 h 351"/>
              <a:gd name="T26" fmla="*/ 592 w 659"/>
              <a:gd name="T27" fmla="*/ 336 h 351"/>
              <a:gd name="T28" fmla="*/ 618 w 659"/>
              <a:gd name="T29" fmla="*/ 347 h 351"/>
              <a:gd name="T30" fmla="*/ 645 w 659"/>
              <a:gd name="T31" fmla="*/ 336 h 351"/>
              <a:gd name="T32" fmla="*/ 645 w 659"/>
              <a:gd name="T33" fmla="*/ 283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59" h="351">
                <a:moveTo>
                  <a:pt x="645" y="283"/>
                </a:moveTo>
                <a:cubicBezTo>
                  <a:pt x="546" y="185"/>
                  <a:pt x="546" y="185"/>
                  <a:pt x="546" y="185"/>
                </a:cubicBezTo>
                <a:cubicBezTo>
                  <a:pt x="546" y="70"/>
                  <a:pt x="546" y="70"/>
                  <a:pt x="546" y="70"/>
                </a:cubicBezTo>
                <a:cubicBezTo>
                  <a:pt x="546" y="50"/>
                  <a:pt x="529" y="33"/>
                  <a:pt x="508" y="33"/>
                </a:cubicBezTo>
                <a:cubicBezTo>
                  <a:pt x="488" y="33"/>
                  <a:pt x="471" y="50"/>
                  <a:pt x="471" y="70"/>
                </a:cubicBezTo>
                <a:cubicBezTo>
                  <a:pt x="471" y="110"/>
                  <a:pt x="471" y="110"/>
                  <a:pt x="471" y="110"/>
                </a:cubicBezTo>
                <a:cubicBezTo>
                  <a:pt x="398" y="36"/>
                  <a:pt x="398" y="36"/>
                  <a:pt x="398" y="36"/>
                </a:cubicBezTo>
                <a:cubicBezTo>
                  <a:pt x="361" y="0"/>
                  <a:pt x="298" y="0"/>
                  <a:pt x="262" y="36"/>
                </a:cubicBezTo>
                <a:cubicBezTo>
                  <a:pt x="15" y="283"/>
                  <a:pt x="15" y="283"/>
                  <a:pt x="15" y="283"/>
                </a:cubicBezTo>
                <a:cubicBezTo>
                  <a:pt x="0" y="298"/>
                  <a:pt x="0" y="322"/>
                  <a:pt x="15" y="336"/>
                </a:cubicBezTo>
                <a:cubicBezTo>
                  <a:pt x="29" y="351"/>
                  <a:pt x="53" y="351"/>
                  <a:pt x="68" y="336"/>
                </a:cubicBezTo>
                <a:cubicBezTo>
                  <a:pt x="315" y="89"/>
                  <a:pt x="315" y="89"/>
                  <a:pt x="315" y="89"/>
                </a:cubicBezTo>
                <a:cubicBezTo>
                  <a:pt x="323" y="81"/>
                  <a:pt x="337" y="81"/>
                  <a:pt x="345" y="89"/>
                </a:cubicBezTo>
                <a:cubicBezTo>
                  <a:pt x="592" y="336"/>
                  <a:pt x="592" y="336"/>
                  <a:pt x="592" y="336"/>
                </a:cubicBezTo>
                <a:cubicBezTo>
                  <a:pt x="599" y="343"/>
                  <a:pt x="609" y="347"/>
                  <a:pt x="618" y="347"/>
                </a:cubicBezTo>
                <a:cubicBezTo>
                  <a:pt x="628" y="347"/>
                  <a:pt x="637" y="343"/>
                  <a:pt x="645" y="336"/>
                </a:cubicBezTo>
                <a:cubicBezTo>
                  <a:pt x="659" y="322"/>
                  <a:pt x="659" y="298"/>
                  <a:pt x="645" y="2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35"/>
          <p:cNvSpPr>
            <a:spLocks/>
          </p:cNvSpPr>
          <p:nvPr/>
        </p:nvSpPr>
        <p:spPr bwMode="auto">
          <a:xfrm>
            <a:off x="9062780" y="3647316"/>
            <a:ext cx="115902" cy="115902"/>
          </a:xfrm>
          <a:custGeom>
            <a:avLst/>
            <a:gdLst>
              <a:gd name="T0" fmla="*/ 249 w 471"/>
              <a:gd name="T1" fmla="*/ 7 h 463"/>
              <a:gd name="T2" fmla="*/ 223 w 471"/>
              <a:gd name="T3" fmla="*/ 7 h 463"/>
              <a:gd name="T4" fmla="*/ 5 w 471"/>
              <a:gd name="T5" fmla="*/ 224 h 463"/>
              <a:gd name="T6" fmla="*/ 0 w 471"/>
              <a:gd name="T7" fmla="*/ 237 h 463"/>
              <a:gd name="T8" fmla="*/ 0 w 471"/>
              <a:gd name="T9" fmla="*/ 396 h 463"/>
              <a:gd name="T10" fmla="*/ 67 w 471"/>
              <a:gd name="T11" fmla="*/ 463 h 463"/>
              <a:gd name="T12" fmla="*/ 175 w 471"/>
              <a:gd name="T13" fmla="*/ 463 h 463"/>
              <a:gd name="T14" fmla="*/ 175 w 471"/>
              <a:gd name="T15" fmla="*/ 296 h 463"/>
              <a:gd name="T16" fmla="*/ 296 w 471"/>
              <a:gd name="T17" fmla="*/ 296 h 463"/>
              <a:gd name="T18" fmla="*/ 296 w 471"/>
              <a:gd name="T19" fmla="*/ 463 h 463"/>
              <a:gd name="T20" fmla="*/ 404 w 471"/>
              <a:gd name="T21" fmla="*/ 463 h 463"/>
              <a:gd name="T22" fmla="*/ 471 w 471"/>
              <a:gd name="T23" fmla="*/ 396 h 463"/>
              <a:gd name="T24" fmla="*/ 471 w 471"/>
              <a:gd name="T25" fmla="*/ 237 h 463"/>
              <a:gd name="T26" fmla="*/ 466 w 471"/>
              <a:gd name="T27" fmla="*/ 224 h 463"/>
              <a:gd name="T28" fmla="*/ 249 w 471"/>
              <a:gd name="T29" fmla="*/ 7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71" h="463">
                <a:moveTo>
                  <a:pt x="249" y="7"/>
                </a:moveTo>
                <a:cubicBezTo>
                  <a:pt x="241" y="0"/>
                  <a:pt x="230" y="0"/>
                  <a:pt x="223" y="7"/>
                </a:cubicBezTo>
                <a:cubicBezTo>
                  <a:pt x="5" y="224"/>
                  <a:pt x="5" y="224"/>
                  <a:pt x="5" y="224"/>
                </a:cubicBezTo>
                <a:cubicBezTo>
                  <a:pt x="2" y="228"/>
                  <a:pt x="0" y="232"/>
                  <a:pt x="0" y="237"/>
                </a:cubicBezTo>
                <a:cubicBezTo>
                  <a:pt x="0" y="396"/>
                  <a:pt x="0" y="396"/>
                  <a:pt x="0" y="396"/>
                </a:cubicBezTo>
                <a:cubicBezTo>
                  <a:pt x="0" y="433"/>
                  <a:pt x="30" y="463"/>
                  <a:pt x="67" y="463"/>
                </a:cubicBezTo>
                <a:cubicBezTo>
                  <a:pt x="175" y="463"/>
                  <a:pt x="175" y="463"/>
                  <a:pt x="175" y="463"/>
                </a:cubicBezTo>
                <a:cubicBezTo>
                  <a:pt x="175" y="296"/>
                  <a:pt x="175" y="296"/>
                  <a:pt x="175" y="296"/>
                </a:cubicBezTo>
                <a:cubicBezTo>
                  <a:pt x="296" y="296"/>
                  <a:pt x="296" y="296"/>
                  <a:pt x="296" y="296"/>
                </a:cubicBezTo>
                <a:cubicBezTo>
                  <a:pt x="296" y="463"/>
                  <a:pt x="296" y="463"/>
                  <a:pt x="296" y="463"/>
                </a:cubicBezTo>
                <a:cubicBezTo>
                  <a:pt x="404" y="463"/>
                  <a:pt x="404" y="463"/>
                  <a:pt x="404" y="463"/>
                </a:cubicBezTo>
                <a:cubicBezTo>
                  <a:pt x="441" y="463"/>
                  <a:pt x="471" y="433"/>
                  <a:pt x="471" y="396"/>
                </a:cubicBezTo>
                <a:cubicBezTo>
                  <a:pt x="471" y="237"/>
                  <a:pt x="471" y="237"/>
                  <a:pt x="471" y="237"/>
                </a:cubicBezTo>
                <a:cubicBezTo>
                  <a:pt x="471" y="232"/>
                  <a:pt x="469" y="228"/>
                  <a:pt x="466" y="224"/>
                </a:cubicBezTo>
                <a:lnTo>
                  <a:pt x="249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Symbol zastępczy obrazu 11" descr="Obraz zawierający sprzęt elektroniczny, kamera&#10;&#10;Opis wygenerowany automatycznie">
            <a:extLst>
              <a:ext uri="{FF2B5EF4-FFF2-40B4-BE49-F238E27FC236}">
                <a16:creationId xmlns:a16="http://schemas.microsoft.com/office/drawing/2014/main" id="{069A863F-B3AE-64C7-A821-F4BE58E4529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7" b="3457"/>
          <a:stretch>
            <a:fillRect/>
          </a:stretch>
        </p:blipFill>
        <p:spPr>
          <a:solidFill>
            <a:schemeClr val="bg1">
              <a:lumMod val="95000"/>
            </a:schemeClr>
          </a:solidFill>
        </p:spPr>
      </p:pic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B754F90-D018-86DE-1F14-B2DC8F0E7D98}"/>
              </a:ext>
            </a:extLst>
          </p:cNvPr>
          <p:cNvSpPr txBox="1"/>
          <p:nvPr/>
        </p:nvSpPr>
        <p:spPr>
          <a:xfrm>
            <a:off x="562457" y="2486136"/>
            <a:ext cx="58578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We integrate different data sources into one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Based on artificial intelligence, we </a:t>
            </a:r>
            <a:r>
              <a:rPr lang="en-US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analyse</a:t>
            </a: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video of the games and generate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From the video we can extract all needed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Based on the all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available data, we generate the game model of the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We are looking for trends, patterns, </a:t>
            </a:r>
            <a:r>
              <a:rPr lang="en-US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etc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The system works on professional, amateur and youth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884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ymbol zastępczy obrazu 2">
            <a:extLst>
              <a:ext uri="{FF2B5EF4-FFF2-40B4-BE49-F238E27FC236}">
                <a16:creationId xmlns:a16="http://schemas.microsoft.com/office/drawing/2014/main" id="{320BED42-E5B9-B4B2-9463-C3F12747FE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2" r="20472"/>
          <a:stretch/>
        </p:blipFill>
        <p:spPr>
          <a:xfrm>
            <a:off x="6781800" y="0"/>
            <a:ext cx="5410200" cy="4006850"/>
          </a:xfrm>
          <a:solidFill>
            <a:schemeClr val="bg1">
              <a:lumMod val="95000"/>
            </a:schemeClr>
          </a:solidFill>
        </p:spPr>
      </p:pic>
      <p:sp>
        <p:nvSpPr>
          <p:cNvPr id="8" name="TextBox 7"/>
          <p:cNvSpPr txBox="1"/>
          <p:nvPr/>
        </p:nvSpPr>
        <p:spPr>
          <a:xfrm>
            <a:off x="840319" y="340727"/>
            <a:ext cx="40334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>
                <a:solidFill>
                  <a:schemeClr val="accent2">
                    <a:lumMod val="75000"/>
                  </a:schemeClr>
                </a:solidFill>
                <a:latin typeface="Montserrat Medium" panose="00000600000000000000" pitchFamily="50" charset="0"/>
              </a:rPr>
              <a:t>How </a:t>
            </a:r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 </a:t>
            </a:r>
            <a:r>
              <a:rPr lang="pl-PL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It </a:t>
            </a:r>
            <a:r>
              <a:rPr lang="pl-PL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50" charset="0"/>
              </a:rPr>
              <a:t>works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Montserrat Light" panose="00000400000000000000" pitchFamily="50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83672" y="413713"/>
            <a:ext cx="1224000" cy="36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7" name="Freeform 5"/>
          <p:cNvSpPr>
            <a:spLocks noChangeAspect="1"/>
          </p:cNvSpPr>
          <p:nvPr/>
        </p:nvSpPr>
        <p:spPr bwMode="auto">
          <a:xfrm>
            <a:off x="6598714" y="2110950"/>
            <a:ext cx="2001370" cy="1751348"/>
          </a:xfrm>
          <a:custGeom>
            <a:avLst/>
            <a:gdLst>
              <a:gd name="T0" fmla="*/ 1489 w 2041"/>
              <a:gd name="T1" fmla="*/ 0 h 1783"/>
              <a:gd name="T2" fmla="*/ 552 w 2041"/>
              <a:gd name="T3" fmla="*/ 0 h 1783"/>
              <a:gd name="T4" fmla="*/ 483 w 2041"/>
              <a:gd name="T5" fmla="*/ 40 h 1783"/>
              <a:gd name="T6" fmla="*/ 14 w 2041"/>
              <a:gd name="T7" fmla="*/ 852 h 1783"/>
              <a:gd name="T8" fmla="*/ 14 w 2041"/>
              <a:gd name="T9" fmla="*/ 932 h 1783"/>
              <a:gd name="T10" fmla="*/ 483 w 2041"/>
              <a:gd name="T11" fmla="*/ 1743 h 1783"/>
              <a:gd name="T12" fmla="*/ 552 w 2041"/>
              <a:gd name="T13" fmla="*/ 1783 h 1783"/>
              <a:gd name="T14" fmla="*/ 1489 w 2041"/>
              <a:gd name="T15" fmla="*/ 1783 h 1783"/>
              <a:gd name="T16" fmla="*/ 1558 w 2041"/>
              <a:gd name="T17" fmla="*/ 1743 h 1783"/>
              <a:gd name="T18" fmla="*/ 2027 w 2041"/>
              <a:gd name="T19" fmla="*/ 932 h 1783"/>
              <a:gd name="T20" fmla="*/ 2027 w 2041"/>
              <a:gd name="T21" fmla="*/ 852 h 1783"/>
              <a:gd name="T22" fmla="*/ 1558 w 2041"/>
              <a:gd name="T23" fmla="*/ 40 h 1783"/>
              <a:gd name="T24" fmla="*/ 1489 w 2041"/>
              <a:gd name="T25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1" h="1783">
                <a:moveTo>
                  <a:pt x="1489" y="0"/>
                </a:moveTo>
                <a:cubicBezTo>
                  <a:pt x="552" y="0"/>
                  <a:pt x="552" y="0"/>
                  <a:pt x="552" y="0"/>
                </a:cubicBezTo>
                <a:cubicBezTo>
                  <a:pt x="523" y="0"/>
                  <a:pt x="497" y="15"/>
                  <a:pt x="483" y="40"/>
                </a:cubicBezTo>
                <a:cubicBezTo>
                  <a:pt x="14" y="852"/>
                  <a:pt x="14" y="852"/>
                  <a:pt x="14" y="852"/>
                </a:cubicBezTo>
                <a:cubicBezTo>
                  <a:pt x="0" y="876"/>
                  <a:pt x="0" y="907"/>
                  <a:pt x="14" y="932"/>
                </a:cubicBezTo>
                <a:cubicBezTo>
                  <a:pt x="483" y="1743"/>
                  <a:pt x="483" y="1743"/>
                  <a:pt x="483" y="1743"/>
                </a:cubicBezTo>
                <a:cubicBezTo>
                  <a:pt x="497" y="1768"/>
                  <a:pt x="523" y="1783"/>
                  <a:pt x="552" y="1783"/>
                </a:cubicBezTo>
                <a:cubicBezTo>
                  <a:pt x="1489" y="1783"/>
                  <a:pt x="1489" y="1783"/>
                  <a:pt x="1489" y="1783"/>
                </a:cubicBezTo>
                <a:cubicBezTo>
                  <a:pt x="1518" y="1783"/>
                  <a:pt x="1544" y="1768"/>
                  <a:pt x="1558" y="1743"/>
                </a:cubicBezTo>
                <a:cubicBezTo>
                  <a:pt x="2027" y="932"/>
                  <a:pt x="2027" y="932"/>
                  <a:pt x="2027" y="932"/>
                </a:cubicBezTo>
                <a:cubicBezTo>
                  <a:pt x="2041" y="907"/>
                  <a:pt x="2041" y="876"/>
                  <a:pt x="2027" y="852"/>
                </a:cubicBezTo>
                <a:cubicBezTo>
                  <a:pt x="1558" y="40"/>
                  <a:pt x="1558" y="40"/>
                  <a:pt x="1558" y="40"/>
                </a:cubicBezTo>
                <a:cubicBezTo>
                  <a:pt x="1544" y="15"/>
                  <a:pt x="1518" y="0"/>
                  <a:pt x="1489" y="0"/>
                </a:cubicBez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</a:ln>
          <a:effectLst>
            <a:outerShdw blurRad="63500" sx="101000" sy="101000" algn="ctr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Obrazek" descr="Obrazek">
            <a:extLst>
              <a:ext uri="{FF2B5EF4-FFF2-40B4-BE49-F238E27FC236}">
                <a16:creationId xmlns:a16="http://schemas.microsoft.com/office/drawing/2014/main" id="{8F76AF4E-1177-4B60-B95E-DA40A797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65" y="1731949"/>
            <a:ext cx="659996" cy="596838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Obrazek" descr="Obrazek">
            <a:extLst>
              <a:ext uri="{FF2B5EF4-FFF2-40B4-BE49-F238E27FC236}">
                <a16:creationId xmlns:a16="http://schemas.microsoft.com/office/drawing/2014/main" id="{B41A5D68-E5E1-61E3-7A49-A969FE860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319" y="2868358"/>
            <a:ext cx="560642" cy="560642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Obrazek" descr="Obrazek">
            <a:extLst>
              <a:ext uri="{FF2B5EF4-FFF2-40B4-BE49-F238E27FC236}">
                <a16:creationId xmlns:a16="http://schemas.microsoft.com/office/drawing/2014/main" id="{18EBC9F9-1890-3DAD-CB9C-4D05BA2C1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319" y="3964864"/>
            <a:ext cx="560642" cy="5606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Obrazek" descr="Obrazek">
            <a:extLst>
              <a:ext uri="{FF2B5EF4-FFF2-40B4-BE49-F238E27FC236}">
                <a16:creationId xmlns:a16="http://schemas.microsoft.com/office/drawing/2014/main" id="{3FCAD226-EFDD-90BB-BA69-721A3F2365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319" y="5061370"/>
            <a:ext cx="659996" cy="669589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trzałka 11">
            <a:extLst>
              <a:ext uri="{FF2B5EF4-FFF2-40B4-BE49-F238E27FC236}">
                <a16:creationId xmlns:a16="http://schemas.microsoft.com/office/drawing/2014/main" id="{0C0D136B-F62A-A99F-1F4B-F3C17F54F791}"/>
              </a:ext>
            </a:extLst>
          </p:cNvPr>
          <p:cNvSpPr/>
          <p:nvPr/>
        </p:nvSpPr>
        <p:spPr>
          <a:xfrm rot="5400000">
            <a:off x="936649" y="2453436"/>
            <a:ext cx="380612" cy="286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gradFill>
            <a:gsLst>
              <a:gs pos="0">
                <a:srgbClr val="007600"/>
              </a:gs>
              <a:gs pos="100000">
                <a:srgbClr val="3FEA51"/>
              </a:gs>
            </a:gsLst>
            <a:lin ang="19238422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gradFill flip="none" rotWithShape="1">
                  <a:gsLst>
                    <a:gs pos="0">
                      <a:srgbClr val="007600"/>
                    </a:gs>
                    <a:gs pos="100000">
                      <a:srgbClr val="3FEA50"/>
                    </a:gs>
                  </a:gsLst>
                  <a:lin ang="5400000" scaled="0"/>
                </a:gradFill>
              </a:defRPr>
            </a:pPr>
            <a:endParaRPr/>
          </a:p>
        </p:txBody>
      </p:sp>
      <p:sp>
        <p:nvSpPr>
          <p:cNvPr id="21" name="Strzałka 11">
            <a:extLst>
              <a:ext uri="{FF2B5EF4-FFF2-40B4-BE49-F238E27FC236}">
                <a16:creationId xmlns:a16="http://schemas.microsoft.com/office/drawing/2014/main" id="{17C7556B-50EA-D6EB-8721-8313774EE532}"/>
              </a:ext>
            </a:extLst>
          </p:cNvPr>
          <p:cNvSpPr/>
          <p:nvPr/>
        </p:nvSpPr>
        <p:spPr>
          <a:xfrm rot="5400000">
            <a:off x="936649" y="3545287"/>
            <a:ext cx="380612" cy="286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gradFill>
            <a:gsLst>
              <a:gs pos="0">
                <a:srgbClr val="007600"/>
              </a:gs>
              <a:gs pos="100000">
                <a:srgbClr val="3FEA51"/>
              </a:gs>
            </a:gsLst>
            <a:lin ang="19238422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gradFill flip="none" rotWithShape="1">
                  <a:gsLst>
                    <a:gs pos="0">
                      <a:srgbClr val="007600"/>
                    </a:gs>
                    <a:gs pos="100000">
                      <a:srgbClr val="3FEA50"/>
                    </a:gs>
                  </a:gsLst>
                  <a:lin ang="5400000" scaled="0"/>
                </a:gradFill>
              </a:defRPr>
            </a:pPr>
            <a:endParaRPr/>
          </a:p>
        </p:txBody>
      </p:sp>
      <p:sp>
        <p:nvSpPr>
          <p:cNvPr id="22" name="Strzałka 11">
            <a:extLst>
              <a:ext uri="{FF2B5EF4-FFF2-40B4-BE49-F238E27FC236}">
                <a16:creationId xmlns:a16="http://schemas.microsoft.com/office/drawing/2014/main" id="{9A25035C-9212-C262-430F-EF8C92B649A8}"/>
              </a:ext>
            </a:extLst>
          </p:cNvPr>
          <p:cNvSpPr/>
          <p:nvPr/>
        </p:nvSpPr>
        <p:spPr>
          <a:xfrm rot="5400000">
            <a:off x="936649" y="4647326"/>
            <a:ext cx="380612" cy="286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gradFill>
            <a:gsLst>
              <a:gs pos="0">
                <a:srgbClr val="007600"/>
              </a:gs>
              <a:gs pos="100000">
                <a:srgbClr val="3FEA51"/>
              </a:gs>
            </a:gsLst>
            <a:lin ang="19238422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gradFill flip="none" rotWithShape="1">
                  <a:gsLst>
                    <a:gs pos="0">
                      <a:srgbClr val="007600"/>
                    </a:gs>
                    <a:gs pos="100000">
                      <a:srgbClr val="3FEA50"/>
                    </a:gs>
                  </a:gsLst>
                  <a:lin ang="5400000" scaled="0"/>
                </a:gradFill>
              </a:defRPr>
            </a:pPr>
            <a:endParaRPr/>
          </a:p>
        </p:txBody>
      </p: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2DB576AB-424F-1155-62EA-F46A9109B385}"/>
              </a:ext>
            </a:extLst>
          </p:cNvPr>
          <p:cNvSpPr txBox="1"/>
          <p:nvPr/>
        </p:nvSpPr>
        <p:spPr>
          <a:xfrm>
            <a:off x="1711418" y="1772502"/>
            <a:ext cx="3766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Upload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pl-PL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match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/</a:t>
            </a:r>
            <a:r>
              <a:rPr lang="pl-PL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training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video</a:t>
            </a:r>
            <a:endParaRPr lang="en-US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  <a:p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E9361229-A0CE-15FD-D358-F0989B8517B7}"/>
              </a:ext>
            </a:extLst>
          </p:cNvPr>
          <p:cNvSpPr txBox="1"/>
          <p:nvPr/>
        </p:nvSpPr>
        <p:spPr>
          <a:xfrm>
            <a:off x="1711419" y="2986624"/>
            <a:ext cx="3766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Data </a:t>
            </a:r>
            <a:r>
              <a:rPr lang="pl-PL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will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be </a:t>
            </a:r>
            <a:r>
              <a:rPr lang="pl-PL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generated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pl-PL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based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on the video</a:t>
            </a:r>
            <a:endParaRPr lang="en-US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  <a:p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4471B5DF-FA32-6DB3-E7EA-A6BA937FFEC9}"/>
              </a:ext>
            </a:extLst>
          </p:cNvPr>
          <p:cNvSpPr txBox="1"/>
          <p:nvPr/>
        </p:nvSpPr>
        <p:spPr>
          <a:xfrm>
            <a:off x="1711419" y="4091296"/>
            <a:ext cx="3766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lgorithms</a:t>
            </a: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will analyze all the material</a:t>
            </a:r>
            <a:endParaRPr lang="pl-PL" sz="1400" dirty="0">
              <a:solidFill>
                <a:srgbClr val="7F7F7F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2" name="pole tekstowe 31">
            <a:extLst>
              <a:ext uri="{FF2B5EF4-FFF2-40B4-BE49-F238E27FC236}">
                <a16:creationId xmlns:a16="http://schemas.microsoft.com/office/drawing/2014/main" id="{DBD62674-7275-F2E5-BE51-C35B7ACA4784}"/>
              </a:ext>
            </a:extLst>
          </p:cNvPr>
          <p:cNvSpPr txBox="1"/>
          <p:nvPr/>
        </p:nvSpPr>
        <p:spPr>
          <a:xfrm>
            <a:off x="1711417" y="5242275"/>
            <a:ext cx="6466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The trainer will receive the corresponding video with the selected analysis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and </a:t>
            </a: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On-pitch event data files, positional data (</a:t>
            </a:r>
            <a:r>
              <a:rPr lang="en-US" sz="1400" dirty="0" err="1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xyz</a:t>
            </a:r>
            <a:r>
              <a:rPr lang="en-US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coordinates of players and ball)</a:t>
            </a:r>
            <a:r>
              <a:rPr lang="pl-PL" sz="1400" dirty="0">
                <a:solidFill>
                  <a:srgbClr val="7F7F7F"/>
                </a:solidFill>
                <a:latin typeface="Lato" panose="020F0502020204030203" pitchFamily="34" charset="0"/>
                <a:cs typeface="Lato" panose="020F050202020403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12940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40319" y="340727"/>
            <a:ext cx="40334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>
                <a:solidFill>
                  <a:schemeClr val="accent2">
                    <a:lumMod val="75000"/>
                  </a:schemeClr>
                </a:solidFill>
                <a:latin typeface="Montserrat Medium" panose="00000600000000000000" pitchFamily="50" charset="0"/>
              </a:rPr>
              <a:t>How </a:t>
            </a:r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 </a:t>
            </a:r>
            <a:r>
              <a:rPr lang="pl-PL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It </a:t>
            </a:r>
            <a:r>
              <a:rPr lang="pl-PL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50" charset="0"/>
              </a:rPr>
              <a:t>works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Montserrat Light" panose="00000400000000000000" pitchFamily="50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83672" y="413713"/>
            <a:ext cx="1224000" cy="36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35" name="Obraz 34" descr="Obraz zawierający stadion, budynek, trawa&#10;&#10;Opis wygenerowany automatycznie">
            <a:extLst>
              <a:ext uri="{FF2B5EF4-FFF2-40B4-BE49-F238E27FC236}">
                <a16:creationId xmlns:a16="http://schemas.microsoft.com/office/drawing/2014/main" id="{7CF1A547-D4A1-07A5-45BA-9043F384B1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72" y="1183154"/>
            <a:ext cx="9690612" cy="548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787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40319" y="340727"/>
            <a:ext cx="40334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>
                <a:solidFill>
                  <a:schemeClr val="accent2">
                    <a:lumMod val="75000"/>
                  </a:schemeClr>
                </a:solidFill>
                <a:latin typeface="Montserrat Medium" panose="00000600000000000000" pitchFamily="50" charset="0"/>
              </a:rPr>
              <a:t>How </a:t>
            </a:r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 </a:t>
            </a:r>
            <a:r>
              <a:rPr lang="pl-PL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It </a:t>
            </a:r>
            <a:r>
              <a:rPr lang="pl-PL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50" charset="0"/>
              </a:rPr>
              <a:t>works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Montserrat Light" panose="00000400000000000000" pitchFamily="50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83672" y="413713"/>
            <a:ext cx="1224000" cy="36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AF369B6F-1F75-2AFF-D65B-BDBABBE573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93" y="1183154"/>
            <a:ext cx="11009014" cy="3314982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2967B79A-F717-D93A-80E2-29648978D4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285" y="4662224"/>
            <a:ext cx="7523430" cy="202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43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40319" y="340727"/>
            <a:ext cx="40334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>
                <a:solidFill>
                  <a:schemeClr val="accent2">
                    <a:lumMod val="75000"/>
                  </a:schemeClr>
                </a:solidFill>
                <a:latin typeface="Montserrat Medium" panose="00000600000000000000" pitchFamily="50" charset="0"/>
              </a:rPr>
              <a:t>How </a:t>
            </a:r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 </a:t>
            </a:r>
            <a:r>
              <a:rPr lang="pl-PL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It </a:t>
            </a:r>
            <a:r>
              <a:rPr lang="pl-PL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50" charset="0"/>
              </a:rPr>
              <a:t>works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Montserrat Light" panose="00000400000000000000" pitchFamily="50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83672" y="413713"/>
            <a:ext cx="1224000" cy="36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8996612D-5442-CBCE-A3CA-11720125E7A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1455"/>
            <a:ext cx="6240083" cy="3838669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97F517AE-F477-178D-9FC6-9FAC5835D9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601455"/>
            <a:ext cx="6003965" cy="355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241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ymbol zastępczy obrazu 9" descr="Obraz zawierający drzwi&#10;&#10;Opis wygenerowany automatycznie">
            <a:extLst>
              <a:ext uri="{FF2B5EF4-FFF2-40B4-BE49-F238E27FC236}">
                <a16:creationId xmlns:a16="http://schemas.microsoft.com/office/drawing/2014/main" id="{9272013E-98CE-2912-550E-111D82E85DA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4" r="7324"/>
          <a:stretch>
            <a:fillRect/>
          </a:stretch>
        </p:blipFill>
        <p:spPr>
          <a:solidFill>
            <a:schemeClr val="bg1">
              <a:lumMod val="95000"/>
            </a:schemeClr>
          </a:solidFill>
        </p:spPr>
      </p:pic>
      <p:sp>
        <p:nvSpPr>
          <p:cNvPr id="6" name="TextBox 5"/>
          <p:cNvSpPr txBox="1"/>
          <p:nvPr/>
        </p:nvSpPr>
        <p:spPr>
          <a:xfrm>
            <a:off x="840319" y="908528"/>
            <a:ext cx="567976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 err="1">
                <a:solidFill>
                  <a:schemeClr val="accent2">
                    <a:lumMod val="75000"/>
                  </a:schemeClr>
                </a:solidFill>
                <a:latin typeface="Montserrat Medium" panose="00000600000000000000" pitchFamily="50" charset="0"/>
              </a:rPr>
              <a:t>Contact</a:t>
            </a:r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50" charset="0"/>
              </a:rPr>
              <a:t> COMPANY</a:t>
            </a:r>
          </a:p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50" charset="0"/>
              </a:rPr>
              <a:t>PROFILE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Montserrat Light" panose="00000400000000000000" pitchFamily="50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6047" y="981514"/>
            <a:ext cx="1260000" cy="36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8419" y="2286626"/>
            <a:ext cx="3392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description about company</a:t>
            </a:r>
          </a:p>
        </p:txBody>
      </p:sp>
      <p:sp>
        <p:nvSpPr>
          <p:cNvPr id="15" name="Freeform 33"/>
          <p:cNvSpPr>
            <a:spLocks noEditPoints="1"/>
          </p:cNvSpPr>
          <p:nvPr/>
        </p:nvSpPr>
        <p:spPr bwMode="auto">
          <a:xfrm>
            <a:off x="975188" y="3093334"/>
            <a:ext cx="257807" cy="337900"/>
          </a:xfrm>
          <a:custGeom>
            <a:avLst/>
            <a:gdLst>
              <a:gd name="T0" fmla="*/ 247 w 501"/>
              <a:gd name="T1" fmla="*/ 653 h 653"/>
              <a:gd name="T2" fmla="*/ 217 w 501"/>
              <a:gd name="T3" fmla="*/ 625 h 653"/>
              <a:gd name="T4" fmla="*/ 94 w 501"/>
              <a:gd name="T5" fmla="*/ 488 h 653"/>
              <a:gd name="T6" fmla="*/ 16 w 501"/>
              <a:gd name="T7" fmla="*/ 352 h 653"/>
              <a:gd name="T8" fmla="*/ 1 w 501"/>
              <a:gd name="T9" fmla="*/ 258 h 653"/>
              <a:gd name="T10" fmla="*/ 50 w 501"/>
              <a:gd name="T11" fmla="*/ 117 h 653"/>
              <a:gd name="T12" fmla="*/ 211 w 501"/>
              <a:gd name="T13" fmla="*/ 21 h 653"/>
              <a:gd name="T14" fmla="*/ 491 w 501"/>
              <a:gd name="T15" fmla="*/ 217 h 653"/>
              <a:gd name="T16" fmla="*/ 478 w 501"/>
              <a:gd name="T17" fmla="*/ 357 h 653"/>
              <a:gd name="T18" fmla="*/ 430 w 501"/>
              <a:gd name="T19" fmla="*/ 440 h 653"/>
              <a:gd name="T20" fmla="*/ 291 w 501"/>
              <a:gd name="T21" fmla="*/ 604 h 653"/>
              <a:gd name="T22" fmla="*/ 249 w 501"/>
              <a:gd name="T23" fmla="*/ 651 h 653"/>
              <a:gd name="T24" fmla="*/ 247 w 501"/>
              <a:gd name="T25" fmla="*/ 653 h 653"/>
              <a:gd name="T26" fmla="*/ 416 w 501"/>
              <a:gd name="T27" fmla="*/ 266 h 653"/>
              <a:gd name="T28" fmla="*/ 249 w 501"/>
              <a:gd name="T29" fmla="*/ 99 h 653"/>
              <a:gd name="T30" fmla="*/ 81 w 501"/>
              <a:gd name="T31" fmla="*/ 266 h 653"/>
              <a:gd name="T32" fmla="*/ 250 w 501"/>
              <a:gd name="T33" fmla="*/ 433 h 653"/>
              <a:gd name="T34" fmla="*/ 416 w 501"/>
              <a:gd name="T35" fmla="*/ 266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01" h="653">
                <a:moveTo>
                  <a:pt x="247" y="653"/>
                </a:moveTo>
                <a:cubicBezTo>
                  <a:pt x="236" y="644"/>
                  <a:pt x="227" y="635"/>
                  <a:pt x="217" y="625"/>
                </a:cubicBezTo>
                <a:cubicBezTo>
                  <a:pt x="175" y="580"/>
                  <a:pt x="133" y="536"/>
                  <a:pt x="94" y="488"/>
                </a:cubicBezTo>
                <a:cubicBezTo>
                  <a:pt x="61" y="447"/>
                  <a:pt x="34" y="402"/>
                  <a:pt x="16" y="352"/>
                </a:cubicBezTo>
                <a:cubicBezTo>
                  <a:pt x="6" y="322"/>
                  <a:pt x="0" y="290"/>
                  <a:pt x="1" y="258"/>
                </a:cubicBezTo>
                <a:cubicBezTo>
                  <a:pt x="2" y="206"/>
                  <a:pt x="19" y="159"/>
                  <a:pt x="50" y="117"/>
                </a:cubicBezTo>
                <a:cubicBezTo>
                  <a:pt x="90" y="63"/>
                  <a:pt x="145" y="31"/>
                  <a:pt x="211" y="21"/>
                </a:cubicBezTo>
                <a:cubicBezTo>
                  <a:pt x="347" y="0"/>
                  <a:pt x="467" y="92"/>
                  <a:pt x="491" y="217"/>
                </a:cubicBezTo>
                <a:cubicBezTo>
                  <a:pt x="501" y="265"/>
                  <a:pt x="495" y="312"/>
                  <a:pt x="478" y="357"/>
                </a:cubicBezTo>
                <a:cubicBezTo>
                  <a:pt x="467" y="388"/>
                  <a:pt x="450" y="415"/>
                  <a:pt x="430" y="440"/>
                </a:cubicBezTo>
                <a:cubicBezTo>
                  <a:pt x="386" y="496"/>
                  <a:pt x="339" y="550"/>
                  <a:pt x="291" y="604"/>
                </a:cubicBezTo>
                <a:cubicBezTo>
                  <a:pt x="277" y="620"/>
                  <a:pt x="263" y="635"/>
                  <a:pt x="249" y="651"/>
                </a:cubicBezTo>
                <a:cubicBezTo>
                  <a:pt x="248" y="652"/>
                  <a:pt x="247" y="653"/>
                  <a:pt x="247" y="653"/>
                </a:cubicBezTo>
                <a:close/>
                <a:moveTo>
                  <a:pt x="416" y="266"/>
                </a:moveTo>
                <a:cubicBezTo>
                  <a:pt x="416" y="173"/>
                  <a:pt x="341" y="99"/>
                  <a:pt x="249" y="99"/>
                </a:cubicBezTo>
                <a:cubicBezTo>
                  <a:pt x="155" y="98"/>
                  <a:pt x="81" y="173"/>
                  <a:pt x="81" y="266"/>
                </a:cubicBezTo>
                <a:cubicBezTo>
                  <a:pt x="81" y="359"/>
                  <a:pt x="156" y="433"/>
                  <a:pt x="250" y="433"/>
                </a:cubicBezTo>
                <a:cubicBezTo>
                  <a:pt x="339" y="433"/>
                  <a:pt x="416" y="361"/>
                  <a:pt x="416" y="26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00903" y="3080954"/>
            <a:ext cx="15632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Adress</a:t>
            </a:r>
            <a:r>
              <a:rPr lang="pl-PL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pl-PL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Mumbai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963597" y="4697142"/>
            <a:ext cx="280988" cy="280987"/>
          </a:xfrm>
          <a:custGeom>
            <a:avLst/>
            <a:gdLst>
              <a:gd name="connsiteX0" fmla="*/ 197645 w 280988"/>
              <a:gd name="connsiteY0" fmla="*/ 228600 h 280987"/>
              <a:gd name="connsiteX1" fmla="*/ 231776 w 280988"/>
              <a:gd name="connsiteY1" fmla="*/ 246645 h 280987"/>
              <a:gd name="connsiteX2" fmla="*/ 163513 w 280988"/>
              <a:gd name="connsiteY2" fmla="*/ 277812 h 280987"/>
              <a:gd name="connsiteX3" fmla="*/ 197645 w 280988"/>
              <a:gd name="connsiteY3" fmla="*/ 228600 h 280987"/>
              <a:gd name="connsiteX4" fmla="*/ 83345 w 280988"/>
              <a:gd name="connsiteY4" fmla="*/ 228600 h 280987"/>
              <a:gd name="connsiteX5" fmla="*/ 117476 w 280988"/>
              <a:gd name="connsiteY5" fmla="*/ 277812 h 280987"/>
              <a:gd name="connsiteX6" fmla="*/ 49213 w 280988"/>
              <a:gd name="connsiteY6" fmla="*/ 246645 h 280987"/>
              <a:gd name="connsiteX7" fmla="*/ 83345 w 280988"/>
              <a:gd name="connsiteY7" fmla="*/ 228600 h 280987"/>
              <a:gd name="connsiteX8" fmla="*/ 146050 w 280988"/>
              <a:gd name="connsiteY8" fmla="*/ 219075 h 280987"/>
              <a:gd name="connsiteX9" fmla="*/ 190500 w 280988"/>
              <a:gd name="connsiteY9" fmla="*/ 226712 h 280987"/>
              <a:gd name="connsiteX10" fmla="*/ 146050 w 280988"/>
              <a:gd name="connsiteY10" fmla="*/ 280987 h 280987"/>
              <a:gd name="connsiteX11" fmla="*/ 146050 w 280988"/>
              <a:gd name="connsiteY11" fmla="*/ 219075 h 280987"/>
              <a:gd name="connsiteX12" fmla="*/ 134938 w 280988"/>
              <a:gd name="connsiteY12" fmla="*/ 219075 h 280987"/>
              <a:gd name="connsiteX13" fmla="*/ 134938 w 280988"/>
              <a:gd name="connsiteY13" fmla="*/ 280987 h 280987"/>
              <a:gd name="connsiteX14" fmla="*/ 90488 w 280988"/>
              <a:gd name="connsiteY14" fmla="*/ 226712 h 280987"/>
              <a:gd name="connsiteX15" fmla="*/ 134938 w 280988"/>
              <a:gd name="connsiteY15" fmla="*/ 219075 h 280987"/>
              <a:gd name="connsiteX16" fmla="*/ 218812 w 280988"/>
              <a:gd name="connsiteY16" fmla="*/ 146050 h 280987"/>
              <a:gd name="connsiteX17" fmla="*/ 280988 w 280988"/>
              <a:gd name="connsiteY17" fmla="*/ 146050 h 280987"/>
              <a:gd name="connsiteX18" fmla="*/ 239629 w 280988"/>
              <a:gd name="connsiteY18" fmla="*/ 239712 h 280987"/>
              <a:gd name="connsiteX19" fmla="*/ 203200 w 280988"/>
              <a:gd name="connsiteY19" fmla="*/ 221363 h 280987"/>
              <a:gd name="connsiteX20" fmla="*/ 218812 w 280988"/>
              <a:gd name="connsiteY20" fmla="*/ 146050 h 280987"/>
              <a:gd name="connsiteX21" fmla="*/ 146050 w 280988"/>
              <a:gd name="connsiteY21" fmla="*/ 146050 h 280987"/>
              <a:gd name="connsiteX22" fmla="*/ 207963 w 280988"/>
              <a:gd name="connsiteY22" fmla="*/ 146050 h 280987"/>
              <a:gd name="connsiteX23" fmla="*/ 192689 w 280988"/>
              <a:gd name="connsiteY23" fmla="*/ 215900 h 280987"/>
              <a:gd name="connsiteX24" fmla="*/ 146050 w 280988"/>
              <a:gd name="connsiteY24" fmla="*/ 208260 h 280987"/>
              <a:gd name="connsiteX25" fmla="*/ 146050 w 280988"/>
              <a:gd name="connsiteY25" fmla="*/ 146050 h 280987"/>
              <a:gd name="connsiteX26" fmla="*/ 73025 w 280988"/>
              <a:gd name="connsiteY26" fmla="*/ 146050 h 280987"/>
              <a:gd name="connsiteX27" fmla="*/ 134938 w 280988"/>
              <a:gd name="connsiteY27" fmla="*/ 146050 h 280987"/>
              <a:gd name="connsiteX28" fmla="*/ 134938 w 280988"/>
              <a:gd name="connsiteY28" fmla="*/ 208260 h 280987"/>
              <a:gd name="connsiteX29" fmla="*/ 88571 w 280988"/>
              <a:gd name="connsiteY29" fmla="*/ 215900 h 280987"/>
              <a:gd name="connsiteX30" fmla="*/ 73025 w 280988"/>
              <a:gd name="connsiteY30" fmla="*/ 146050 h 280987"/>
              <a:gd name="connsiteX31" fmla="*/ 0 w 280988"/>
              <a:gd name="connsiteY31" fmla="*/ 146050 h 280987"/>
              <a:gd name="connsiteX32" fmla="*/ 62176 w 280988"/>
              <a:gd name="connsiteY32" fmla="*/ 146050 h 280987"/>
              <a:gd name="connsiteX33" fmla="*/ 77788 w 280988"/>
              <a:gd name="connsiteY33" fmla="*/ 221363 h 280987"/>
              <a:gd name="connsiteX34" fmla="*/ 41633 w 280988"/>
              <a:gd name="connsiteY34" fmla="*/ 239712 h 280987"/>
              <a:gd name="connsiteX35" fmla="*/ 0 w 280988"/>
              <a:gd name="connsiteY35" fmla="*/ 146050 h 280987"/>
              <a:gd name="connsiteX36" fmla="*/ 197599 w 280988"/>
              <a:gd name="connsiteY36" fmla="*/ 73025 h 280987"/>
              <a:gd name="connsiteX37" fmla="*/ 207963 w 280988"/>
              <a:gd name="connsiteY37" fmla="*/ 134937 h 280987"/>
              <a:gd name="connsiteX38" fmla="*/ 146050 w 280988"/>
              <a:gd name="connsiteY38" fmla="*/ 134937 h 280987"/>
              <a:gd name="connsiteX39" fmla="*/ 146050 w 280988"/>
              <a:gd name="connsiteY39" fmla="*/ 83389 h 280987"/>
              <a:gd name="connsiteX40" fmla="*/ 197599 w 280988"/>
              <a:gd name="connsiteY40" fmla="*/ 73025 h 280987"/>
              <a:gd name="connsiteX41" fmla="*/ 83389 w 280988"/>
              <a:gd name="connsiteY41" fmla="*/ 73025 h 280987"/>
              <a:gd name="connsiteX42" fmla="*/ 134938 w 280988"/>
              <a:gd name="connsiteY42" fmla="*/ 83389 h 280987"/>
              <a:gd name="connsiteX43" fmla="*/ 134938 w 280988"/>
              <a:gd name="connsiteY43" fmla="*/ 134937 h 280987"/>
              <a:gd name="connsiteX44" fmla="*/ 73025 w 280988"/>
              <a:gd name="connsiteY44" fmla="*/ 134937 h 280987"/>
              <a:gd name="connsiteX45" fmla="*/ 83389 w 280988"/>
              <a:gd name="connsiteY45" fmla="*/ 73025 h 280987"/>
              <a:gd name="connsiteX46" fmla="*/ 245043 w 280988"/>
              <a:gd name="connsiteY46" fmla="*/ 47625 h 280987"/>
              <a:gd name="connsiteX47" fmla="*/ 280988 w 280988"/>
              <a:gd name="connsiteY47" fmla="*/ 134937 h 280987"/>
              <a:gd name="connsiteX48" fmla="*/ 219174 w 280988"/>
              <a:gd name="connsiteY48" fmla="*/ 134937 h 280987"/>
              <a:gd name="connsiteX49" fmla="*/ 206375 w 280988"/>
              <a:gd name="connsiteY49" fmla="*/ 70673 h 280987"/>
              <a:gd name="connsiteX50" fmla="*/ 245043 w 280988"/>
              <a:gd name="connsiteY50" fmla="*/ 47625 h 280987"/>
              <a:gd name="connsiteX51" fmla="*/ 36853 w 280988"/>
              <a:gd name="connsiteY51" fmla="*/ 47625 h 280987"/>
              <a:gd name="connsiteX52" fmla="*/ 76200 w 280988"/>
              <a:gd name="connsiteY52" fmla="*/ 70673 h 280987"/>
              <a:gd name="connsiteX53" fmla="*/ 62900 w 280988"/>
              <a:gd name="connsiteY53" fmla="*/ 134937 h 280987"/>
              <a:gd name="connsiteX54" fmla="*/ 0 w 280988"/>
              <a:gd name="connsiteY54" fmla="*/ 134937 h 280987"/>
              <a:gd name="connsiteX55" fmla="*/ 36853 w 280988"/>
              <a:gd name="connsiteY55" fmla="*/ 47625 h 280987"/>
              <a:gd name="connsiteX56" fmla="*/ 163513 w 280988"/>
              <a:gd name="connsiteY56" fmla="*/ 3175 h 280987"/>
              <a:gd name="connsiteX57" fmla="*/ 239713 w 280988"/>
              <a:gd name="connsiteY57" fmla="*/ 39443 h 280987"/>
              <a:gd name="connsiteX58" fmla="*/ 202860 w 280988"/>
              <a:gd name="connsiteY58" fmla="*/ 60325 h 280987"/>
              <a:gd name="connsiteX59" fmla="*/ 163513 w 280988"/>
              <a:gd name="connsiteY59" fmla="*/ 3175 h 280987"/>
              <a:gd name="connsiteX60" fmla="*/ 117475 w 280988"/>
              <a:gd name="connsiteY60" fmla="*/ 3175 h 280987"/>
              <a:gd name="connsiteX61" fmla="*/ 77985 w 280988"/>
              <a:gd name="connsiteY61" fmla="*/ 60325 h 280987"/>
              <a:gd name="connsiteX62" fmla="*/ 41275 w 280988"/>
              <a:gd name="connsiteY62" fmla="*/ 39443 h 280987"/>
              <a:gd name="connsiteX63" fmla="*/ 117475 w 280988"/>
              <a:gd name="connsiteY63" fmla="*/ 3175 h 280987"/>
              <a:gd name="connsiteX64" fmla="*/ 146050 w 280988"/>
              <a:gd name="connsiteY64" fmla="*/ 0 h 280987"/>
              <a:gd name="connsiteX65" fmla="*/ 193675 w 280988"/>
              <a:gd name="connsiteY65" fmla="*/ 65063 h 280987"/>
              <a:gd name="connsiteX66" fmla="*/ 146050 w 280988"/>
              <a:gd name="connsiteY66" fmla="*/ 73025 h 280987"/>
              <a:gd name="connsiteX67" fmla="*/ 146050 w 280988"/>
              <a:gd name="connsiteY67" fmla="*/ 0 h 280987"/>
              <a:gd name="connsiteX68" fmla="*/ 134938 w 280988"/>
              <a:gd name="connsiteY68" fmla="*/ 0 h 280987"/>
              <a:gd name="connsiteX69" fmla="*/ 134938 w 280988"/>
              <a:gd name="connsiteY69" fmla="*/ 73025 h 280987"/>
              <a:gd name="connsiteX70" fmla="*/ 88900 w 280988"/>
              <a:gd name="connsiteY70" fmla="*/ 65063 h 280987"/>
              <a:gd name="connsiteX71" fmla="*/ 134938 w 280988"/>
              <a:gd name="connsiteY71" fmla="*/ 0 h 280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80988" h="280987">
                <a:moveTo>
                  <a:pt x="197645" y="228600"/>
                </a:moveTo>
                <a:cubicBezTo>
                  <a:pt x="210964" y="233795"/>
                  <a:pt x="221509" y="238989"/>
                  <a:pt x="231776" y="246645"/>
                </a:cubicBezTo>
                <a:cubicBezTo>
                  <a:pt x="213462" y="262228"/>
                  <a:pt x="189875" y="275078"/>
                  <a:pt x="163513" y="277812"/>
                </a:cubicBezTo>
                <a:cubicBezTo>
                  <a:pt x="176833" y="264689"/>
                  <a:pt x="189875" y="246645"/>
                  <a:pt x="197645" y="228600"/>
                </a:cubicBezTo>
                <a:close/>
                <a:moveTo>
                  <a:pt x="83345" y="228600"/>
                </a:moveTo>
                <a:cubicBezTo>
                  <a:pt x="91114" y="246645"/>
                  <a:pt x="104434" y="264689"/>
                  <a:pt x="117476" y="277812"/>
                </a:cubicBezTo>
                <a:cubicBezTo>
                  <a:pt x="91114" y="275078"/>
                  <a:pt x="67527" y="262228"/>
                  <a:pt x="49213" y="246645"/>
                </a:cubicBezTo>
                <a:cubicBezTo>
                  <a:pt x="59758" y="238989"/>
                  <a:pt x="70302" y="233795"/>
                  <a:pt x="83345" y="228600"/>
                </a:cubicBezTo>
                <a:close/>
                <a:moveTo>
                  <a:pt x="146050" y="219075"/>
                </a:moveTo>
                <a:cubicBezTo>
                  <a:pt x="161787" y="219075"/>
                  <a:pt x="174763" y="221530"/>
                  <a:pt x="190500" y="226712"/>
                </a:cubicBezTo>
                <a:cubicBezTo>
                  <a:pt x="177524" y="247440"/>
                  <a:pt x="164272" y="265441"/>
                  <a:pt x="146050" y="280987"/>
                </a:cubicBezTo>
                <a:cubicBezTo>
                  <a:pt x="146050" y="219075"/>
                  <a:pt x="146050" y="219075"/>
                  <a:pt x="146050" y="219075"/>
                </a:cubicBezTo>
                <a:close/>
                <a:moveTo>
                  <a:pt x="134938" y="219075"/>
                </a:moveTo>
                <a:cubicBezTo>
                  <a:pt x="134938" y="280987"/>
                  <a:pt x="134938" y="280987"/>
                  <a:pt x="134938" y="280987"/>
                </a:cubicBezTo>
                <a:cubicBezTo>
                  <a:pt x="116716" y="265441"/>
                  <a:pt x="103740" y="247440"/>
                  <a:pt x="90488" y="226712"/>
                </a:cubicBezTo>
                <a:cubicBezTo>
                  <a:pt x="106225" y="221530"/>
                  <a:pt x="119201" y="219075"/>
                  <a:pt x="134938" y="219075"/>
                </a:cubicBezTo>
                <a:close/>
                <a:moveTo>
                  <a:pt x="218812" y="146050"/>
                </a:moveTo>
                <a:cubicBezTo>
                  <a:pt x="280988" y="146050"/>
                  <a:pt x="280988" y="146050"/>
                  <a:pt x="280988" y="146050"/>
                </a:cubicBezTo>
                <a:cubicBezTo>
                  <a:pt x="278523" y="182474"/>
                  <a:pt x="262911" y="216160"/>
                  <a:pt x="239629" y="239712"/>
                </a:cubicBezTo>
                <a:cubicBezTo>
                  <a:pt x="229221" y="231770"/>
                  <a:pt x="216347" y="226567"/>
                  <a:pt x="203200" y="221363"/>
                </a:cubicBezTo>
                <a:cubicBezTo>
                  <a:pt x="213608" y="198085"/>
                  <a:pt x="218812" y="172067"/>
                  <a:pt x="218812" y="146050"/>
                </a:cubicBezTo>
                <a:close/>
                <a:moveTo>
                  <a:pt x="146050" y="146050"/>
                </a:moveTo>
                <a:cubicBezTo>
                  <a:pt x="207963" y="146050"/>
                  <a:pt x="207963" y="146050"/>
                  <a:pt x="207963" y="146050"/>
                </a:cubicBezTo>
                <a:cubicBezTo>
                  <a:pt x="207963" y="171971"/>
                  <a:pt x="202781" y="195164"/>
                  <a:pt x="192689" y="215900"/>
                </a:cubicBezTo>
                <a:cubicBezTo>
                  <a:pt x="177143" y="210716"/>
                  <a:pt x="161596" y="208260"/>
                  <a:pt x="146050" y="208260"/>
                </a:cubicBezTo>
                <a:cubicBezTo>
                  <a:pt x="146050" y="146050"/>
                  <a:pt x="146050" y="146050"/>
                  <a:pt x="146050" y="146050"/>
                </a:cubicBezTo>
                <a:close/>
                <a:moveTo>
                  <a:pt x="73025" y="146050"/>
                </a:moveTo>
                <a:cubicBezTo>
                  <a:pt x="73025" y="146050"/>
                  <a:pt x="73025" y="146050"/>
                  <a:pt x="134938" y="146050"/>
                </a:cubicBezTo>
                <a:cubicBezTo>
                  <a:pt x="134938" y="208260"/>
                  <a:pt x="134938" y="208260"/>
                  <a:pt x="134938" y="208260"/>
                </a:cubicBezTo>
                <a:cubicBezTo>
                  <a:pt x="119392" y="208260"/>
                  <a:pt x="104118" y="210716"/>
                  <a:pt x="88571" y="215900"/>
                </a:cubicBezTo>
                <a:cubicBezTo>
                  <a:pt x="78207" y="195164"/>
                  <a:pt x="73025" y="171971"/>
                  <a:pt x="73025" y="146050"/>
                </a:cubicBezTo>
                <a:close/>
                <a:moveTo>
                  <a:pt x="0" y="146050"/>
                </a:moveTo>
                <a:cubicBezTo>
                  <a:pt x="62176" y="146050"/>
                  <a:pt x="62176" y="146050"/>
                  <a:pt x="62176" y="146050"/>
                </a:cubicBezTo>
                <a:cubicBezTo>
                  <a:pt x="62176" y="172067"/>
                  <a:pt x="67380" y="198085"/>
                  <a:pt x="77788" y="221363"/>
                </a:cubicBezTo>
                <a:cubicBezTo>
                  <a:pt x="64915" y="226567"/>
                  <a:pt x="51767" y="231770"/>
                  <a:pt x="41633" y="239712"/>
                </a:cubicBezTo>
                <a:cubicBezTo>
                  <a:pt x="18077" y="216160"/>
                  <a:pt x="2739" y="182474"/>
                  <a:pt x="0" y="146050"/>
                </a:cubicBezTo>
                <a:close/>
                <a:moveTo>
                  <a:pt x="197599" y="73025"/>
                </a:moveTo>
                <a:cubicBezTo>
                  <a:pt x="202781" y="93753"/>
                  <a:pt x="207963" y="114209"/>
                  <a:pt x="207963" y="134937"/>
                </a:cubicBezTo>
                <a:cubicBezTo>
                  <a:pt x="207963" y="134937"/>
                  <a:pt x="207963" y="134937"/>
                  <a:pt x="146050" y="134937"/>
                </a:cubicBezTo>
                <a:cubicBezTo>
                  <a:pt x="146050" y="83389"/>
                  <a:pt x="146050" y="83389"/>
                  <a:pt x="146050" y="83389"/>
                </a:cubicBezTo>
                <a:cubicBezTo>
                  <a:pt x="164051" y="83389"/>
                  <a:pt x="179598" y="78207"/>
                  <a:pt x="197599" y="73025"/>
                </a:cubicBezTo>
                <a:close/>
                <a:moveTo>
                  <a:pt x="83389" y="73025"/>
                </a:moveTo>
                <a:cubicBezTo>
                  <a:pt x="101390" y="78207"/>
                  <a:pt x="116937" y="83389"/>
                  <a:pt x="134938" y="83389"/>
                </a:cubicBezTo>
                <a:cubicBezTo>
                  <a:pt x="134938" y="134937"/>
                  <a:pt x="134938" y="134937"/>
                  <a:pt x="134938" y="134937"/>
                </a:cubicBezTo>
                <a:cubicBezTo>
                  <a:pt x="73025" y="134937"/>
                  <a:pt x="73025" y="134937"/>
                  <a:pt x="73025" y="134937"/>
                </a:cubicBezTo>
                <a:cubicBezTo>
                  <a:pt x="73025" y="114209"/>
                  <a:pt x="78207" y="93753"/>
                  <a:pt x="83389" y="73025"/>
                </a:cubicBezTo>
                <a:close/>
                <a:moveTo>
                  <a:pt x="245043" y="47625"/>
                </a:moveTo>
                <a:cubicBezTo>
                  <a:pt x="265739" y="70673"/>
                  <a:pt x="278537" y="101585"/>
                  <a:pt x="280988" y="134937"/>
                </a:cubicBezTo>
                <a:cubicBezTo>
                  <a:pt x="219174" y="134937"/>
                  <a:pt x="219174" y="134937"/>
                  <a:pt x="219174" y="134937"/>
                </a:cubicBezTo>
                <a:cubicBezTo>
                  <a:pt x="219174" y="111889"/>
                  <a:pt x="214000" y="91281"/>
                  <a:pt x="206375" y="70673"/>
                </a:cubicBezTo>
                <a:cubicBezTo>
                  <a:pt x="221897" y="65521"/>
                  <a:pt x="234695" y="57929"/>
                  <a:pt x="245043" y="47625"/>
                </a:cubicBezTo>
                <a:close/>
                <a:moveTo>
                  <a:pt x="36853" y="47625"/>
                </a:moveTo>
                <a:cubicBezTo>
                  <a:pt x="47105" y="57929"/>
                  <a:pt x="60406" y="65521"/>
                  <a:pt x="76200" y="70673"/>
                </a:cubicBezTo>
                <a:cubicBezTo>
                  <a:pt x="68164" y="91281"/>
                  <a:pt x="62900" y="111889"/>
                  <a:pt x="62900" y="134937"/>
                </a:cubicBezTo>
                <a:cubicBezTo>
                  <a:pt x="0" y="134937"/>
                  <a:pt x="0" y="134937"/>
                  <a:pt x="0" y="134937"/>
                </a:cubicBezTo>
                <a:cubicBezTo>
                  <a:pt x="2771" y="101585"/>
                  <a:pt x="15794" y="70673"/>
                  <a:pt x="36853" y="47625"/>
                </a:cubicBezTo>
                <a:close/>
                <a:moveTo>
                  <a:pt x="163513" y="3175"/>
                </a:moveTo>
                <a:cubicBezTo>
                  <a:pt x="192608" y="8395"/>
                  <a:pt x="218654" y="21309"/>
                  <a:pt x="239713" y="39443"/>
                </a:cubicBezTo>
                <a:cubicBezTo>
                  <a:pt x="226690" y="47411"/>
                  <a:pt x="216160" y="55104"/>
                  <a:pt x="202860" y="60325"/>
                </a:cubicBezTo>
                <a:cubicBezTo>
                  <a:pt x="192608" y="39443"/>
                  <a:pt x="179307" y="18836"/>
                  <a:pt x="163513" y="3175"/>
                </a:cubicBezTo>
                <a:close/>
                <a:moveTo>
                  <a:pt x="117475" y="3175"/>
                </a:moveTo>
                <a:cubicBezTo>
                  <a:pt x="101623" y="18836"/>
                  <a:pt x="88552" y="39443"/>
                  <a:pt x="77985" y="60325"/>
                </a:cubicBezTo>
                <a:cubicBezTo>
                  <a:pt x="64914" y="55104"/>
                  <a:pt x="54346" y="47411"/>
                  <a:pt x="41275" y="39443"/>
                </a:cubicBezTo>
                <a:cubicBezTo>
                  <a:pt x="62133" y="21309"/>
                  <a:pt x="88552" y="8395"/>
                  <a:pt x="117475" y="3175"/>
                </a:cubicBezTo>
                <a:close/>
                <a:moveTo>
                  <a:pt x="146050" y="0"/>
                </a:moveTo>
                <a:cubicBezTo>
                  <a:pt x="167217" y="15648"/>
                  <a:pt x="183092" y="38983"/>
                  <a:pt x="193675" y="65063"/>
                </a:cubicBezTo>
                <a:cubicBezTo>
                  <a:pt x="177800" y="70279"/>
                  <a:pt x="161925" y="73025"/>
                  <a:pt x="146050" y="73025"/>
                </a:cubicBezTo>
                <a:cubicBezTo>
                  <a:pt x="146050" y="0"/>
                  <a:pt x="146050" y="0"/>
                  <a:pt x="146050" y="0"/>
                </a:cubicBezTo>
                <a:close/>
                <a:moveTo>
                  <a:pt x="134938" y="0"/>
                </a:moveTo>
                <a:cubicBezTo>
                  <a:pt x="134938" y="73025"/>
                  <a:pt x="134938" y="73025"/>
                  <a:pt x="134938" y="73025"/>
                </a:cubicBezTo>
                <a:cubicBezTo>
                  <a:pt x="119502" y="73025"/>
                  <a:pt x="104336" y="70279"/>
                  <a:pt x="88900" y="65063"/>
                </a:cubicBezTo>
                <a:cubicBezTo>
                  <a:pt x="99191" y="38983"/>
                  <a:pt x="114627" y="15648"/>
                  <a:pt x="134938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336740" y="4642406"/>
            <a:ext cx="30909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https://www.</a:t>
            </a:r>
            <a:r>
              <a:rPr lang="pl-PL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iamfootballcoach.in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6" name="Freeform 40"/>
          <p:cNvSpPr>
            <a:spLocks/>
          </p:cNvSpPr>
          <p:nvPr/>
        </p:nvSpPr>
        <p:spPr bwMode="auto">
          <a:xfrm>
            <a:off x="972685" y="3634410"/>
            <a:ext cx="262812" cy="282834"/>
          </a:xfrm>
          <a:custGeom>
            <a:avLst/>
            <a:gdLst>
              <a:gd name="T0" fmla="*/ 1 w 511"/>
              <a:gd name="T1" fmla="*/ 133 h 549"/>
              <a:gd name="T2" fmla="*/ 10 w 511"/>
              <a:gd name="T3" fmla="*/ 189 h 549"/>
              <a:gd name="T4" fmla="*/ 224 w 511"/>
              <a:gd name="T5" fmla="*/ 477 h 549"/>
              <a:gd name="T6" fmla="*/ 349 w 511"/>
              <a:gd name="T7" fmla="*/ 539 h 549"/>
              <a:gd name="T8" fmla="*/ 493 w 511"/>
              <a:gd name="T9" fmla="*/ 491 h 549"/>
              <a:gd name="T10" fmla="*/ 503 w 511"/>
              <a:gd name="T11" fmla="*/ 420 h 549"/>
              <a:gd name="T12" fmla="*/ 489 w 511"/>
              <a:gd name="T13" fmla="*/ 408 h 549"/>
              <a:gd name="T14" fmla="*/ 378 w 511"/>
              <a:gd name="T15" fmla="*/ 362 h 549"/>
              <a:gd name="T16" fmla="*/ 357 w 511"/>
              <a:gd name="T17" fmla="*/ 363 h 549"/>
              <a:gd name="T18" fmla="*/ 313 w 511"/>
              <a:gd name="T19" fmla="*/ 396 h 549"/>
              <a:gd name="T20" fmla="*/ 282 w 511"/>
              <a:gd name="T21" fmla="*/ 399 h 549"/>
              <a:gd name="T22" fmla="*/ 126 w 511"/>
              <a:gd name="T23" fmla="*/ 218 h 549"/>
              <a:gd name="T24" fmla="*/ 133 w 511"/>
              <a:gd name="T25" fmla="*/ 190 h 549"/>
              <a:gd name="T26" fmla="*/ 182 w 511"/>
              <a:gd name="T27" fmla="*/ 151 h 549"/>
              <a:gd name="T28" fmla="*/ 190 w 511"/>
              <a:gd name="T29" fmla="*/ 120 h 549"/>
              <a:gd name="T30" fmla="*/ 153 w 511"/>
              <a:gd name="T31" fmla="*/ 43 h 549"/>
              <a:gd name="T32" fmla="*/ 145 w 511"/>
              <a:gd name="T33" fmla="*/ 26 h 549"/>
              <a:gd name="T34" fmla="*/ 103 w 511"/>
              <a:gd name="T35" fmla="*/ 2 h 549"/>
              <a:gd name="T36" fmla="*/ 4 w 511"/>
              <a:gd name="T37" fmla="*/ 99 h 549"/>
              <a:gd name="T38" fmla="*/ 1 w 511"/>
              <a:gd name="T39" fmla="*/ 133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11" h="549">
                <a:moveTo>
                  <a:pt x="1" y="133"/>
                </a:moveTo>
                <a:cubicBezTo>
                  <a:pt x="0" y="152"/>
                  <a:pt x="5" y="170"/>
                  <a:pt x="10" y="189"/>
                </a:cubicBezTo>
                <a:cubicBezTo>
                  <a:pt x="45" y="311"/>
                  <a:pt x="122" y="403"/>
                  <a:pt x="224" y="477"/>
                </a:cubicBezTo>
                <a:cubicBezTo>
                  <a:pt x="262" y="504"/>
                  <a:pt x="301" y="530"/>
                  <a:pt x="349" y="539"/>
                </a:cubicBezTo>
                <a:cubicBezTo>
                  <a:pt x="406" y="549"/>
                  <a:pt x="454" y="533"/>
                  <a:pt x="493" y="491"/>
                </a:cubicBezTo>
                <a:cubicBezTo>
                  <a:pt x="506" y="477"/>
                  <a:pt x="511" y="436"/>
                  <a:pt x="503" y="420"/>
                </a:cubicBezTo>
                <a:cubicBezTo>
                  <a:pt x="500" y="414"/>
                  <a:pt x="495" y="410"/>
                  <a:pt x="489" y="408"/>
                </a:cubicBezTo>
                <a:cubicBezTo>
                  <a:pt x="452" y="392"/>
                  <a:pt x="415" y="377"/>
                  <a:pt x="378" y="362"/>
                </a:cubicBezTo>
                <a:cubicBezTo>
                  <a:pt x="371" y="359"/>
                  <a:pt x="364" y="360"/>
                  <a:pt x="357" y="363"/>
                </a:cubicBezTo>
                <a:cubicBezTo>
                  <a:pt x="340" y="371"/>
                  <a:pt x="327" y="383"/>
                  <a:pt x="313" y="396"/>
                </a:cubicBezTo>
                <a:cubicBezTo>
                  <a:pt x="303" y="406"/>
                  <a:pt x="294" y="406"/>
                  <a:pt x="282" y="399"/>
                </a:cubicBezTo>
                <a:cubicBezTo>
                  <a:pt x="210" y="356"/>
                  <a:pt x="157" y="296"/>
                  <a:pt x="126" y="218"/>
                </a:cubicBezTo>
                <a:cubicBezTo>
                  <a:pt x="121" y="206"/>
                  <a:pt x="123" y="197"/>
                  <a:pt x="133" y="190"/>
                </a:cubicBezTo>
                <a:cubicBezTo>
                  <a:pt x="149" y="177"/>
                  <a:pt x="165" y="163"/>
                  <a:pt x="182" y="151"/>
                </a:cubicBezTo>
                <a:cubicBezTo>
                  <a:pt x="194" y="142"/>
                  <a:pt x="195" y="132"/>
                  <a:pt x="190" y="120"/>
                </a:cubicBezTo>
                <a:cubicBezTo>
                  <a:pt x="178" y="95"/>
                  <a:pt x="166" y="69"/>
                  <a:pt x="153" y="43"/>
                </a:cubicBezTo>
                <a:cubicBezTo>
                  <a:pt x="151" y="37"/>
                  <a:pt x="148" y="31"/>
                  <a:pt x="145" y="26"/>
                </a:cubicBezTo>
                <a:cubicBezTo>
                  <a:pt x="132" y="0"/>
                  <a:pt x="132" y="0"/>
                  <a:pt x="103" y="2"/>
                </a:cubicBezTo>
                <a:cubicBezTo>
                  <a:pt x="46" y="6"/>
                  <a:pt x="18" y="49"/>
                  <a:pt x="4" y="99"/>
                </a:cubicBezTo>
                <a:cubicBezTo>
                  <a:pt x="1" y="110"/>
                  <a:pt x="1" y="122"/>
                  <a:pt x="1" y="133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300903" y="3607769"/>
            <a:ext cx="3897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Phone     +91 81691 00364, +421 9173 11108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964510" y="4218032"/>
            <a:ext cx="279162" cy="177450"/>
          </a:xfrm>
          <a:custGeom>
            <a:avLst/>
            <a:gdLst>
              <a:gd name="connsiteX0" fmla="*/ 0 w 279162"/>
              <a:gd name="connsiteY0" fmla="*/ 21640 h 177450"/>
              <a:gd name="connsiteX1" fmla="*/ 2684 w 279162"/>
              <a:gd name="connsiteY1" fmla="*/ 23860 h 177450"/>
              <a:gd name="connsiteX2" fmla="*/ 42053 w 279162"/>
              <a:gd name="connsiteY2" fmla="*/ 53601 h 177450"/>
              <a:gd name="connsiteX3" fmla="*/ 82764 w 279162"/>
              <a:gd name="connsiteY3" fmla="*/ 84231 h 177450"/>
              <a:gd name="connsiteX4" fmla="*/ 137792 w 279162"/>
              <a:gd name="connsiteY4" fmla="*/ 126401 h 177450"/>
              <a:gd name="connsiteX5" fmla="*/ 140923 w 279162"/>
              <a:gd name="connsiteY5" fmla="*/ 126401 h 177450"/>
              <a:gd name="connsiteX6" fmla="*/ 177161 w 279162"/>
              <a:gd name="connsiteY6" fmla="*/ 99323 h 177450"/>
              <a:gd name="connsiteX7" fmla="*/ 216082 w 279162"/>
              <a:gd name="connsiteY7" fmla="*/ 69582 h 177450"/>
              <a:gd name="connsiteX8" fmla="*/ 263504 w 279162"/>
              <a:gd name="connsiteY8" fmla="*/ 33626 h 177450"/>
              <a:gd name="connsiteX9" fmla="*/ 279162 w 279162"/>
              <a:gd name="connsiteY9" fmla="*/ 21640 h 177450"/>
              <a:gd name="connsiteX10" fmla="*/ 279162 w 279162"/>
              <a:gd name="connsiteY10" fmla="*/ 161914 h 177450"/>
              <a:gd name="connsiteX11" fmla="*/ 274688 w 279162"/>
              <a:gd name="connsiteY11" fmla="*/ 170792 h 177450"/>
              <a:gd name="connsiteX12" fmla="*/ 262162 w 279162"/>
              <a:gd name="connsiteY12" fmla="*/ 177450 h 177450"/>
              <a:gd name="connsiteX13" fmla="*/ 16553 w 279162"/>
              <a:gd name="connsiteY13" fmla="*/ 177450 h 177450"/>
              <a:gd name="connsiteX14" fmla="*/ 6263 w 279162"/>
              <a:gd name="connsiteY14" fmla="*/ 173011 h 177450"/>
              <a:gd name="connsiteX15" fmla="*/ 0 w 279162"/>
              <a:gd name="connsiteY15" fmla="*/ 161914 h 177450"/>
              <a:gd name="connsiteX16" fmla="*/ 0 w 279162"/>
              <a:gd name="connsiteY16" fmla="*/ 21640 h 177450"/>
              <a:gd name="connsiteX17" fmla="*/ 18069 w 279162"/>
              <a:gd name="connsiteY17" fmla="*/ 0 h 177450"/>
              <a:gd name="connsiteX18" fmla="*/ 138722 w 279162"/>
              <a:gd name="connsiteY18" fmla="*/ 0 h 177450"/>
              <a:gd name="connsiteX19" fmla="*/ 260266 w 279162"/>
              <a:gd name="connsiteY19" fmla="*/ 0 h 177450"/>
              <a:gd name="connsiteX20" fmla="*/ 267835 w 279162"/>
              <a:gd name="connsiteY20" fmla="*/ 444 h 177450"/>
              <a:gd name="connsiteX21" fmla="*/ 270506 w 279162"/>
              <a:gd name="connsiteY21" fmla="*/ 2663 h 177450"/>
              <a:gd name="connsiteX22" fmla="*/ 268725 w 279162"/>
              <a:gd name="connsiteY22" fmla="*/ 4883 h 177450"/>
              <a:gd name="connsiteX23" fmla="*/ 235779 w 279162"/>
              <a:gd name="connsiteY23" fmla="*/ 31073 h 177450"/>
              <a:gd name="connsiteX24" fmla="*/ 205059 w 279162"/>
              <a:gd name="connsiteY24" fmla="*/ 54156 h 177450"/>
              <a:gd name="connsiteX25" fmla="*/ 175230 w 279162"/>
              <a:gd name="connsiteY25" fmla="*/ 76795 h 177450"/>
              <a:gd name="connsiteX26" fmla="*/ 140948 w 279162"/>
              <a:gd name="connsiteY26" fmla="*/ 102542 h 177450"/>
              <a:gd name="connsiteX27" fmla="*/ 137387 w 279162"/>
              <a:gd name="connsiteY27" fmla="*/ 102542 h 177450"/>
              <a:gd name="connsiteX28" fmla="*/ 96872 w 279162"/>
              <a:gd name="connsiteY28" fmla="*/ 71912 h 177450"/>
              <a:gd name="connsiteX29" fmla="*/ 55912 w 279162"/>
              <a:gd name="connsiteY29" fmla="*/ 40839 h 177450"/>
              <a:gd name="connsiteX30" fmla="*/ 22966 w 279162"/>
              <a:gd name="connsiteY30" fmla="*/ 15536 h 177450"/>
              <a:gd name="connsiteX31" fmla="*/ 8719 w 279162"/>
              <a:gd name="connsiteY31" fmla="*/ 4439 h 177450"/>
              <a:gd name="connsiteX32" fmla="*/ 9610 w 279162"/>
              <a:gd name="connsiteY32" fmla="*/ 888 h 177450"/>
              <a:gd name="connsiteX33" fmla="*/ 12281 w 279162"/>
              <a:gd name="connsiteY33" fmla="*/ 444 h 177450"/>
              <a:gd name="connsiteX34" fmla="*/ 18069 w 279162"/>
              <a:gd name="connsiteY34" fmla="*/ 0 h 17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79162" h="177450">
                <a:moveTo>
                  <a:pt x="0" y="21640"/>
                </a:moveTo>
                <a:cubicBezTo>
                  <a:pt x="895" y="22528"/>
                  <a:pt x="1790" y="22972"/>
                  <a:pt x="2684" y="23860"/>
                </a:cubicBezTo>
                <a:cubicBezTo>
                  <a:pt x="15658" y="33626"/>
                  <a:pt x="29079" y="43835"/>
                  <a:pt x="42053" y="53601"/>
                </a:cubicBezTo>
                <a:cubicBezTo>
                  <a:pt x="55475" y="63811"/>
                  <a:pt x="69343" y="74021"/>
                  <a:pt x="82764" y="84231"/>
                </a:cubicBezTo>
                <a:cubicBezTo>
                  <a:pt x="101107" y="98435"/>
                  <a:pt x="119449" y="112640"/>
                  <a:pt x="137792" y="126401"/>
                </a:cubicBezTo>
                <a:cubicBezTo>
                  <a:pt x="139134" y="127289"/>
                  <a:pt x="140028" y="127289"/>
                  <a:pt x="140923" y="126401"/>
                </a:cubicBezTo>
                <a:cubicBezTo>
                  <a:pt x="153002" y="117523"/>
                  <a:pt x="165081" y="108201"/>
                  <a:pt x="177161" y="99323"/>
                </a:cubicBezTo>
                <a:cubicBezTo>
                  <a:pt x="190134" y="89114"/>
                  <a:pt x="203108" y="79348"/>
                  <a:pt x="216082" y="69582"/>
                </a:cubicBezTo>
                <a:cubicBezTo>
                  <a:pt x="231740" y="57596"/>
                  <a:pt x="247846" y="45611"/>
                  <a:pt x="263504" y="33626"/>
                </a:cubicBezTo>
                <a:cubicBezTo>
                  <a:pt x="268872" y="29631"/>
                  <a:pt x="273794" y="25635"/>
                  <a:pt x="279162" y="21640"/>
                </a:cubicBezTo>
                <a:cubicBezTo>
                  <a:pt x="279162" y="68250"/>
                  <a:pt x="279162" y="114860"/>
                  <a:pt x="279162" y="161914"/>
                </a:cubicBezTo>
                <a:cubicBezTo>
                  <a:pt x="277820" y="164577"/>
                  <a:pt x="276478" y="167684"/>
                  <a:pt x="274688" y="170792"/>
                </a:cubicBezTo>
                <a:cubicBezTo>
                  <a:pt x="271557" y="174787"/>
                  <a:pt x="267978" y="177450"/>
                  <a:pt x="262162" y="177450"/>
                </a:cubicBezTo>
                <a:cubicBezTo>
                  <a:pt x="180292" y="177006"/>
                  <a:pt x="98423" y="177450"/>
                  <a:pt x="16553" y="177450"/>
                </a:cubicBezTo>
                <a:cubicBezTo>
                  <a:pt x="12527" y="177450"/>
                  <a:pt x="9395" y="175675"/>
                  <a:pt x="6263" y="173011"/>
                </a:cubicBezTo>
                <a:cubicBezTo>
                  <a:pt x="3132" y="169460"/>
                  <a:pt x="1342" y="165909"/>
                  <a:pt x="0" y="161914"/>
                </a:cubicBezTo>
                <a:cubicBezTo>
                  <a:pt x="0" y="114860"/>
                  <a:pt x="0" y="68250"/>
                  <a:pt x="0" y="21640"/>
                </a:cubicBezTo>
                <a:close/>
                <a:moveTo>
                  <a:pt x="18069" y="0"/>
                </a:moveTo>
                <a:cubicBezTo>
                  <a:pt x="58583" y="0"/>
                  <a:pt x="98653" y="0"/>
                  <a:pt x="138722" y="0"/>
                </a:cubicBezTo>
                <a:cubicBezTo>
                  <a:pt x="179237" y="0"/>
                  <a:pt x="219751" y="0"/>
                  <a:pt x="260266" y="0"/>
                </a:cubicBezTo>
                <a:cubicBezTo>
                  <a:pt x="262492" y="0"/>
                  <a:pt x="265163" y="444"/>
                  <a:pt x="267835" y="444"/>
                </a:cubicBezTo>
                <a:cubicBezTo>
                  <a:pt x="268725" y="888"/>
                  <a:pt x="269616" y="1775"/>
                  <a:pt x="270506" y="2663"/>
                </a:cubicBezTo>
                <a:cubicBezTo>
                  <a:pt x="270061" y="3551"/>
                  <a:pt x="269616" y="4439"/>
                  <a:pt x="268725" y="4883"/>
                </a:cubicBezTo>
                <a:cubicBezTo>
                  <a:pt x="258040" y="13761"/>
                  <a:pt x="246910" y="22639"/>
                  <a:pt x="235779" y="31073"/>
                </a:cubicBezTo>
                <a:cubicBezTo>
                  <a:pt x="225539" y="38620"/>
                  <a:pt x="215299" y="46610"/>
                  <a:pt x="205059" y="54156"/>
                </a:cubicBezTo>
                <a:cubicBezTo>
                  <a:pt x="195265" y="61703"/>
                  <a:pt x="185025" y="69249"/>
                  <a:pt x="175230" y="76795"/>
                </a:cubicBezTo>
                <a:cubicBezTo>
                  <a:pt x="164099" y="85229"/>
                  <a:pt x="152524" y="93664"/>
                  <a:pt x="140948" y="102542"/>
                </a:cubicBezTo>
                <a:cubicBezTo>
                  <a:pt x="139613" y="103429"/>
                  <a:pt x="138722" y="103873"/>
                  <a:pt x="137387" y="102542"/>
                </a:cubicBezTo>
                <a:cubicBezTo>
                  <a:pt x="123585" y="92332"/>
                  <a:pt x="110228" y="82122"/>
                  <a:pt x="96872" y="71912"/>
                </a:cubicBezTo>
                <a:cubicBezTo>
                  <a:pt x="83070" y="61259"/>
                  <a:pt x="69714" y="51049"/>
                  <a:pt x="55912" y="40839"/>
                </a:cubicBezTo>
                <a:cubicBezTo>
                  <a:pt x="44782" y="32405"/>
                  <a:pt x="33651" y="23971"/>
                  <a:pt x="22966" y="15536"/>
                </a:cubicBezTo>
                <a:cubicBezTo>
                  <a:pt x="18069" y="11985"/>
                  <a:pt x="13171" y="7990"/>
                  <a:pt x="8719" y="4439"/>
                </a:cubicBezTo>
                <a:cubicBezTo>
                  <a:pt x="6493" y="2663"/>
                  <a:pt x="6938" y="1331"/>
                  <a:pt x="9610" y="888"/>
                </a:cubicBezTo>
                <a:cubicBezTo>
                  <a:pt x="10500" y="444"/>
                  <a:pt x="11390" y="444"/>
                  <a:pt x="12281" y="444"/>
                </a:cubicBezTo>
                <a:cubicBezTo>
                  <a:pt x="14507" y="0"/>
                  <a:pt x="16288" y="0"/>
                  <a:pt x="18069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336740" y="4109699"/>
            <a:ext cx="2831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Mail </a:t>
            </a:r>
            <a:r>
              <a:rPr lang="pl-PL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info@iamfootballcoach.in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5" name="Freeform 5"/>
          <p:cNvSpPr>
            <a:spLocks noChangeAspect="1"/>
          </p:cNvSpPr>
          <p:nvPr/>
        </p:nvSpPr>
        <p:spPr bwMode="auto">
          <a:xfrm>
            <a:off x="7695918" y="1080261"/>
            <a:ext cx="1641256" cy="1436222"/>
          </a:xfrm>
          <a:custGeom>
            <a:avLst/>
            <a:gdLst>
              <a:gd name="T0" fmla="*/ 1489 w 2041"/>
              <a:gd name="T1" fmla="*/ 0 h 1783"/>
              <a:gd name="T2" fmla="*/ 552 w 2041"/>
              <a:gd name="T3" fmla="*/ 0 h 1783"/>
              <a:gd name="T4" fmla="*/ 483 w 2041"/>
              <a:gd name="T5" fmla="*/ 40 h 1783"/>
              <a:gd name="T6" fmla="*/ 14 w 2041"/>
              <a:gd name="T7" fmla="*/ 852 h 1783"/>
              <a:gd name="T8" fmla="*/ 14 w 2041"/>
              <a:gd name="T9" fmla="*/ 932 h 1783"/>
              <a:gd name="T10" fmla="*/ 483 w 2041"/>
              <a:gd name="T11" fmla="*/ 1743 h 1783"/>
              <a:gd name="T12" fmla="*/ 552 w 2041"/>
              <a:gd name="T13" fmla="*/ 1783 h 1783"/>
              <a:gd name="T14" fmla="*/ 1489 w 2041"/>
              <a:gd name="T15" fmla="*/ 1783 h 1783"/>
              <a:gd name="T16" fmla="*/ 1558 w 2041"/>
              <a:gd name="T17" fmla="*/ 1743 h 1783"/>
              <a:gd name="T18" fmla="*/ 2027 w 2041"/>
              <a:gd name="T19" fmla="*/ 932 h 1783"/>
              <a:gd name="T20" fmla="*/ 2027 w 2041"/>
              <a:gd name="T21" fmla="*/ 852 h 1783"/>
              <a:gd name="T22" fmla="*/ 1558 w 2041"/>
              <a:gd name="T23" fmla="*/ 40 h 1783"/>
              <a:gd name="T24" fmla="*/ 1489 w 2041"/>
              <a:gd name="T25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1" h="1783">
                <a:moveTo>
                  <a:pt x="1489" y="0"/>
                </a:moveTo>
                <a:cubicBezTo>
                  <a:pt x="552" y="0"/>
                  <a:pt x="552" y="0"/>
                  <a:pt x="552" y="0"/>
                </a:cubicBezTo>
                <a:cubicBezTo>
                  <a:pt x="523" y="0"/>
                  <a:pt x="497" y="15"/>
                  <a:pt x="483" y="40"/>
                </a:cubicBezTo>
                <a:cubicBezTo>
                  <a:pt x="14" y="852"/>
                  <a:pt x="14" y="852"/>
                  <a:pt x="14" y="852"/>
                </a:cubicBezTo>
                <a:cubicBezTo>
                  <a:pt x="0" y="876"/>
                  <a:pt x="0" y="907"/>
                  <a:pt x="14" y="932"/>
                </a:cubicBezTo>
                <a:cubicBezTo>
                  <a:pt x="483" y="1743"/>
                  <a:pt x="483" y="1743"/>
                  <a:pt x="483" y="1743"/>
                </a:cubicBezTo>
                <a:cubicBezTo>
                  <a:pt x="497" y="1768"/>
                  <a:pt x="523" y="1783"/>
                  <a:pt x="552" y="1783"/>
                </a:cubicBezTo>
                <a:cubicBezTo>
                  <a:pt x="1489" y="1783"/>
                  <a:pt x="1489" y="1783"/>
                  <a:pt x="1489" y="1783"/>
                </a:cubicBezTo>
                <a:cubicBezTo>
                  <a:pt x="1518" y="1783"/>
                  <a:pt x="1544" y="1768"/>
                  <a:pt x="1558" y="1743"/>
                </a:cubicBezTo>
                <a:cubicBezTo>
                  <a:pt x="2027" y="932"/>
                  <a:pt x="2027" y="932"/>
                  <a:pt x="2027" y="932"/>
                </a:cubicBezTo>
                <a:cubicBezTo>
                  <a:pt x="2041" y="907"/>
                  <a:pt x="2041" y="876"/>
                  <a:pt x="2027" y="852"/>
                </a:cubicBezTo>
                <a:cubicBezTo>
                  <a:pt x="1558" y="40"/>
                  <a:pt x="1558" y="40"/>
                  <a:pt x="1558" y="40"/>
                </a:cubicBezTo>
                <a:cubicBezTo>
                  <a:pt x="1544" y="15"/>
                  <a:pt x="1518" y="0"/>
                  <a:pt x="1489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>
            <a:noFill/>
          </a:ln>
          <a:effectLst>
            <a:outerShdw blurRad="127000" sx="101000" sy="101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34"/>
          <p:cNvSpPr>
            <a:spLocks/>
          </p:cNvSpPr>
          <p:nvPr/>
        </p:nvSpPr>
        <p:spPr bwMode="auto">
          <a:xfrm>
            <a:off x="9038634" y="3608682"/>
            <a:ext cx="164194" cy="88134"/>
          </a:xfrm>
          <a:custGeom>
            <a:avLst/>
            <a:gdLst>
              <a:gd name="T0" fmla="*/ 645 w 659"/>
              <a:gd name="T1" fmla="*/ 283 h 351"/>
              <a:gd name="T2" fmla="*/ 546 w 659"/>
              <a:gd name="T3" fmla="*/ 185 h 351"/>
              <a:gd name="T4" fmla="*/ 546 w 659"/>
              <a:gd name="T5" fmla="*/ 70 h 351"/>
              <a:gd name="T6" fmla="*/ 508 w 659"/>
              <a:gd name="T7" fmla="*/ 33 h 351"/>
              <a:gd name="T8" fmla="*/ 471 w 659"/>
              <a:gd name="T9" fmla="*/ 70 h 351"/>
              <a:gd name="T10" fmla="*/ 471 w 659"/>
              <a:gd name="T11" fmla="*/ 110 h 351"/>
              <a:gd name="T12" fmla="*/ 398 w 659"/>
              <a:gd name="T13" fmla="*/ 36 h 351"/>
              <a:gd name="T14" fmla="*/ 262 w 659"/>
              <a:gd name="T15" fmla="*/ 36 h 351"/>
              <a:gd name="T16" fmla="*/ 15 w 659"/>
              <a:gd name="T17" fmla="*/ 283 h 351"/>
              <a:gd name="T18" fmla="*/ 15 w 659"/>
              <a:gd name="T19" fmla="*/ 336 h 351"/>
              <a:gd name="T20" fmla="*/ 68 w 659"/>
              <a:gd name="T21" fmla="*/ 336 h 351"/>
              <a:gd name="T22" fmla="*/ 315 w 659"/>
              <a:gd name="T23" fmla="*/ 89 h 351"/>
              <a:gd name="T24" fmla="*/ 345 w 659"/>
              <a:gd name="T25" fmla="*/ 89 h 351"/>
              <a:gd name="T26" fmla="*/ 592 w 659"/>
              <a:gd name="T27" fmla="*/ 336 h 351"/>
              <a:gd name="T28" fmla="*/ 618 w 659"/>
              <a:gd name="T29" fmla="*/ 347 h 351"/>
              <a:gd name="T30" fmla="*/ 645 w 659"/>
              <a:gd name="T31" fmla="*/ 336 h 351"/>
              <a:gd name="T32" fmla="*/ 645 w 659"/>
              <a:gd name="T33" fmla="*/ 283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59" h="351">
                <a:moveTo>
                  <a:pt x="645" y="283"/>
                </a:moveTo>
                <a:cubicBezTo>
                  <a:pt x="546" y="185"/>
                  <a:pt x="546" y="185"/>
                  <a:pt x="546" y="185"/>
                </a:cubicBezTo>
                <a:cubicBezTo>
                  <a:pt x="546" y="70"/>
                  <a:pt x="546" y="70"/>
                  <a:pt x="546" y="70"/>
                </a:cubicBezTo>
                <a:cubicBezTo>
                  <a:pt x="546" y="50"/>
                  <a:pt x="529" y="33"/>
                  <a:pt x="508" y="33"/>
                </a:cubicBezTo>
                <a:cubicBezTo>
                  <a:pt x="488" y="33"/>
                  <a:pt x="471" y="50"/>
                  <a:pt x="471" y="70"/>
                </a:cubicBezTo>
                <a:cubicBezTo>
                  <a:pt x="471" y="110"/>
                  <a:pt x="471" y="110"/>
                  <a:pt x="471" y="110"/>
                </a:cubicBezTo>
                <a:cubicBezTo>
                  <a:pt x="398" y="36"/>
                  <a:pt x="398" y="36"/>
                  <a:pt x="398" y="36"/>
                </a:cubicBezTo>
                <a:cubicBezTo>
                  <a:pt x="361" y="0"/>
                  <a:pt x="298" y="0"/>
                  <a:pt x="262" y="36"/>
                </a:cubicBezTo>
                <a:cubicBezTo>
                  <a:pt x="15" y="283"/>
                  <a:pt x="15" y="283"/>
                  <a:pt x="15" y="283"/>
                </a:cubicBezTo>
                <a:cubicBezTo>
                  <a:pt x="0" y="298"/>
                  <a:pt x="0" y="322"/>
                  <a:pt x="15" y="336"/>
                </a:cubicBezTo>
                <a:cubicBezTo>
                  <a:pt x="29" y="351"/>
                  <a:pt x="53" y="351"/>
                  <a:pt x="68" y="336"/>
                </a:cubicBezTo>
                <a:cubicBezTo>
                  <a:pt x="315" y="89"/>
                  <a:pt x="315" y="89"/>
                  <a:pt x="315" y="89"/>
                </a:cubicBezTo>
                <a:cubicBezTo>
                  <a:pt x="323" y="81"/>
                  <a:pt x="337" y="81"/>
                  <a:pt x="345" y="89"/>
                </a:cubicBezTo>
                <a:cubicBezTo>
                  <a:pt x="592" y="336"/>
                  <a:pt x="592" y="336"/>
                  <a:pt x="592" y="336"/>
                </a:cubicBezTo>
                <a:cubicBezTo>
                  <a:pt x="599" y="343"/>
                  <a:pt x="609" y="347"/>
                  <a:pt x="618" y="347"/>
                </a:cubicBezTo>
                <a:cubicBezTo>
                  <a:pt x="628" y="347"/>
                  <a:pt x="637" y="343"/>
                  <a:pt x="645" y="336"/>
                </a:cubicBezTo>
                <a:cubicBezTo>
                  <a:pt x="659" y="322"/>
                  <a:pt x="659" y="298"/>
                  <a:pt x="645" y="2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35"/>
          <p:cNvSpPr>
            <a:spLocks/>
          </p:cNvSpPr>
          <p:nvPr/>
        </p:nvSpPr>
        <p:spPr bwMode="auto">
          <a:xfrm>
            <a:off x="9062780" y="3647316"/>
            <a:ext cx="115902" cy="115902"/>
          </a:xfrm>
          <a:custGeom>
            <a:avLst/>
            <a:gdLst>
              <a:gd name="T0" fmla="*/ 249 w 471"/>
              <a:gd name="T1" fmla="*/ 7 h 463"/>
              <a:gd name="T2" fmla="*/ 223 w 471"/>
              <a:gd name="T3" fmla="*/ 7 h 463"/>
              <a:gd name="T4" fmla="*/ 5 w 471"/>
              <a:gd name="T5" fmla="*/ 224 h 463"/>
              <a:gd name="T6" fmla="*/ 0 w 471"/>
              <a:gd name="T7" fmla="*/ 237 h 463"/>
              <a:gd name="T8" fmla="*/ 0 w 471"/>
              <a:gd name="T9" fmla="*/ 396 h 463"/>
              <a:gd name="T10" fmla="*/ 67 w 471"/>
              <a:gd name="T11" fmla="*/ 463 h 463"/>
              <a:gd name="T12" fmla="*/ 175 w 471"/>
              <a:gd name="T13" fmla="*/ 463 h 463"/>
              <a:gd name="T14" fmla="*/ 175 w 471"/>
              <a:gd name="T15" fmla="*/ 296 h 463"/>
              <a:gd name="T16" fmla="*/ 296 w 471"/>
              <a:gd name="T17" fmla="*/ 296 h 463"/>
              <a:gd name="T18" fmla="*/ 296 w 471"/>
              <a:gd name="T19" fmla="*/ 463 h 463"/>
              <a:gd name="T20" fmla="*/ 404 w 471"/>
              <a:gd name="T21" fmla="*/ 463 h 463"/>
              <a:gd name="T22" fmla="*/ 471 w 471"/>
              <a:gd name="T23" fmla="*/ 396 h 463"/>
              <a:gd name="T24" fmla="*/ 471 w 471"/>
              <a:gd name="T25" fmla="*/ 237 h 463"/>
              <a:gd name="T26" fmla="*/ 466 w 471"/>
              <a:gd name="T27" fmla="*/ 224 h 463"/>
              <a:gd name="T28" fmla="*/ 249 w 471"/>
              <a:gd name="T29" fmla="*/ 7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71" h="463">
                <a:moveTo>
                  <a:pt x="249" y="7"/>
                </a:moveTo>
                <a:cubicBezTo>
                  <a:pt x="241" y="0"/>
                  <a:pt x="230" y="0"/>
                  <a:pt x="223" y="7"/>
                </a:cubicBezTo>
                <a:cubicBezTo>
                  <a:pt x="5" y="224"/>
                  <a:pt x="5" y="224"/>
                  <a:pt x="5" y="224"/>
                </a:cubicBezTo>
                <a:cubicBezTo>
                  <a:pt x="2" y="228"/>
                  <a:pt x="0" y="232"/>
                  <a:pt x="0" y="237"/>
                </a:cubicBezTo>
                <a:cubicBezTo>
                  <a:pt x="0" y="396"/>
                  <a:pt x="0" y="396"/>
                  <a:pt x="0" y="396"/>
                </a:cubicBezTo>
                <a:cubicBezTo>
                  <a:pt x="0" y="433"/>
                  <a:pt x="30" y="463"/>
                  <a:pt x="67" y="463"/>
                </a:cubicBezTo>
                <a:cubicBezTo>
                  <a:pt x="175" y="463"/>
                  <a:pt x="175" y="463"/>
                  <a:pt x="175" y="463"/>
                </a:cubicBezTo>
                <a:cubicBezTo>
                  <a:pt x="175" y="296"/>
                  <a:pt x="175" y="296"/>
                  <a:pt x="175" y="296"/>
                </a:cubicBezTo>
                <a:cubicBezTo>
                  <a:pt x="296" y="296"/>
                  <a:pt x="296" y="296"/>
                  <a:pt x="296" y="296"/>
                </a:cubicBezTo>
                <a:cubicBezTo>
                  <a:pt x="296" y="463"/>
                  <a:pt x="296" y="463"/>
                  <a:pt x="296" y="463"/>
                </a:cubicBezTo>
                <a:cubicBezTo>
                  <a:pt x="404" y="463"/>
                  <a:pt x="404" y="463"/>
                  <a:pt x="404" y="463"/>
                </a:cubicBezTo>
                <a:cubicBezTo>
                  <a:pt x="441" y="463"/>
                  <a:pt x="471" y="433"/>
                  <a:pt x="471" y="396"/>
                </a:cubicBezTo>
                <a:cubicBezTo>
                  <a:pt x="471" y="237"/>
                  <a:pt x="471" y="237"/>
                  <a:pt x="471" y="237"/>
                </a:cubicBezTo>
                <a:cubicBezTo>
                  <a:pt x="471" y="232"/>
                  <a:pt x="469" y="228"/>
                  <a:pt x="466" y="224"/>
                </a:cubicBezTo>
                <a:lnTo>
                  <a:pt x="249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Symbol zastępczy obrazu 11" descr="Obraz zawierający tekst&#10;&#10;Opis wygenerowany automatycznie">
            <a:extLst>
              <a:ext uri="{FF2B5EF4-FFF2-40B4-BE49-F238E27FC236}">
                <a16:creationId xmlns:a16="http://schemas.microsoft.com/office/drawing/2014/main" id="{A2D8438C-076A-21BF-68FF-6EB10512E0E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8" b="3448"/>
          <a:stretch>
            <a:fillRect/>
          </a:stretch>
        </p:blipFill>
        <p:spPr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705423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marish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E3DE"/>
      </a:accent1>
      <a:accent2>
        <a:srgbClr val="01A89E"/>
      </a:accent2>
      <a:accent3>
        <a:srgbClr val="00C08E"/>
      </a:accent3>
      <a:accent4>
        <a:srgbClr val="F5E74A"/>
      </a:accent4>
      <a:accent5>
        <a:srgbClr val="FFA200"/>
      </a:accent5>
      <a:accent6>
        <a:srgbClr val="72DD8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1938</TotalTime>
  <Words>197</Words>
  <Application>Microsoft Macintosh PowerPoint</Application>
  <PresentationFormat>Širokouhlá</PresentationFormat>
  <Paragraphs>35</Paragraphs>
  <Slides>8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8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Lato</vt:lpstr>
      <vt:lpstr>Lato Light</vt:lpstr>
      <vt:lpstr>Montserrat</vt:lpstr>
      <vt:lpstr>Montserrat Light</vt:lpstr>
      <vt:lpstr>Montserrat Medium</vt:lpstr>
      <vt:lpstr>Office Theme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Company>Walkin' Out!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farid nurjamil</dc:creator>
  <cp:lastModifiedBy>Tomas Hvostik</cp:lastModifiedBy>
  <cp:revision>218</cp:revision>
  <dcterms:created xsi:type="dcterms:W3CDTF">2018-09-04T20:58:10Z</dcterms:created>
  <dcterms:modified xsi:type="dcterms:W3CDTF">2023-01-21T04:39:56Z</dcterms:modified>
</cp:coreProperties>
</file>

<file path=docProps/thumbnail.jpeg>
</file>